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E958-CAFA-43FD-8092-43300ADC9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43F6D-1CF3-473C-A3FD-13DCFF5B2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1B64-2C4C-446C-9A7D-FD8AFB22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88AC-74F5-4B71-A6D4-E06D5FA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D33F-BC15-4BA0-903E-E55FBB5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1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634-A7CB-45F2-A2D1-03A7AE52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D8CAA-2832-4790-A426-F76336AC9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C833-E81C-43C7-8783-31E8A57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AB7-CC37-4F1A-960B-2F602780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A8D7-605D-4BD8-94D5-162244FB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8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BEFB-7F22-4112-ACAD-448E2A041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E9636-B2D4-45A2-8F0A-3713D1FA4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B47A-354A-4411-A348-FEA798E9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B591-5C40-4A7C-9F1B-0E92F6C9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0560-013F-49C2-BC0B-65BF548A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61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53DD-71D0-4E15-A296-43AB2F78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D26C-E50A-4C1C-9975-CC47EA77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0098-4C79-43F3-940C-91110E7B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E888-EFE1-43E2-93AA-73F8B8B7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DA6E-69EC-488C-9975-D09E6CA3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9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E0E-827A-4267-AA15-FEAF9B0C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CBDB-65D1-49FE-B219-3F7FCA43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D42C-621B-43B6-A510-A959CC29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1881-1E3B-4EEB-B7C2-1E092372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928D0-794E-45B4-9E7B-9880014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1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AEC4-7928-4C40-B203-125563C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4BC0-40F4-4B63-8BC9-C6456B7D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3E775-74EA-4F2F-9E21-3A164846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BC9C-544A-4E6D-B28B-8CAD008F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A940-3588-4322-B096-338107AA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6C22-161B-4031-8FF0-FAC38332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3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8EFB-4337-4CA5-8FC9-2D939E2A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FF3A-28DB-444D-980F-BCCF0A08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0E0A2-3B22-461B-86A5-ADC82EB48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88ADC-173E-4D15-825E-A71AA507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6BB5C-D24D-4B2C-ADDF-BF424B01C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A2EAA-C387-4F19-9B45-4D8A7391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4365E-EE81-45FB-9862-1FAA6A11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D61A9-83B6-4623-AF65-D9D4759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1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973-CD49-4AF8-8184-86F4DBD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DB77-1C45-407C-A1EF-7209DD60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FCE2D-DB55-4275-BEFD-DC0DDA18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1FE59-6DCF-4054-80A7-AB6B93C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9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EE187-609A-406A-9189-DE8E9258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759E-AD59-4071-89DD-AC1FBD94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9DBA-B060-4D1B-9773-9EF03D8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3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E0BC-17F1-48C3-9363-66326F1B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7125-C1F1-431A-81DD-DD6BB204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04A02-3468-41B4-A93E-5DEAE30B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B3F0-A7F5-4B71-B7A7-F7287DB3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46EC-1E01-4F8A-B3DD-FFF04BC3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DF2C8-AB28-43ED-8CE5-962E542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75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9C46-94B4-4ACC-9FA4-F4E5D971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FA9DF-7FDF-4BA4-8481-4BEC3248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AC66C-A2C0-4B94-A68E-2832AFF6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92F7-5A00-475F-B6AA-73D31BDF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E57D-BC67-44B8-9330-B7296D0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F259-57E9-4A24-B41B-2F07D7F0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89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E2613-FA7C-4797-A319-9FD0B705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4672-3E50-4A13-ACA6-327CB96E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CF33-C0A3-4F9C-B6DB-FE57635C4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35BF-9DAD-41DD-B5A1-E62A725F0B0C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9DCB-24CC-4C79-A569-89A0EC64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88C5-05FE-4A9B-B741-D5DD8D239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6721-E855-43DD-ADD0-2CAE9C293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3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TGcS7vJqbs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B3D8-982F-4F8C-9969-22A933B9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Symbiosis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7261A-E99B-41AE-9590-3FB3C047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45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9C5097-8D8F-4932-8D42-4BE3448AE576}"/>
              </a:ext>
            </a:extLst>
          </p:cNvPr>
          <p:cNvSpPr/>
          <p:nvPr/>
        </p:nvSpPr>
        <p:spPr>
          <a:xfrm>
            <a:off x="1532171" y="820222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BC7CE1-88B1-4C5E-BD77-C07BB964A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65770"/>
              </p:ext>
            </p:extLst>
          </p:nvPr>
        </p:nvGraphicFramePr>
        <p:xfrm>
          <a:off x="2324100" y="2081054"/>
          <a:ext cx="8454559" cy="2407920"/>
        </p:xfrm>
        <a:graphic>
          <a:graphicData uri="http://schemas.openxmlformats.org/drawingml/2006/table">
            <a:tbl>
              <a:tblPr/>
              <a:tblGrid>
                <a:gridCol w="2113640">
                  <a:extLst>
                    <a:ext uri="{9D8B030D-6E8A-4147-A177-3AD203B41FA5}">
                      <a16:colId xmlns:a16="http://schemas.microsoft.com/office/drawing/2014/main" val="2193883765"/>
                    </a:ext>
                  </a:extLst>
                </a:gridCol>
                <a:gridCol w="6340919">
                  <a:extLst>
                    <a:ext uri="{9D8B030D-6E8A-4147-A177-3AD203B41FA5}">
                      <a16:colId xmlns:a16="http://schemas.microsoft.com/office/drawing/2014/main" val="2028670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200">
                          <a:effectLst/>
                          <a:latin typeface="KaTeX_Main"/>
                        </a:rPr>
                        <a:t>1.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solidFill>
                            <a:srgbClr val="009900"/>
                          </a:solidFill>
                          <a:effectLst/>
                        </a:rPr>
                        <a:t>Define</a:t>
                      </a:r>
                      <a:r>
                        <a:rPr lang="en-AU" sz="3200" b="1">
                          <a:effectLst/>
                        </a:rPr>
                        <a:t> symbiosis.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2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200">
                          <a:effectLst/>
                          <a:latin typeface="KaTeX_Main"/>
                        </a:rPr>
                        <a:t>2.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3200" b="1">
                          <a:effectLst/>
                        </a:rPr>
                        <a:t> what mutualism is.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40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200">
                          <a:effectLst/>
                          <a:latin typeface="KaTeX_Main"/>
                        </a:rPr>
                        <a:t>3.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3200" b="1" dirty="0">
                          <a:effectLst/>
                        </a:rPr>
                        <a:t> what parasitism is.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5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200">
                          <a:effectLst/>
                          <a:latin typeface="KaTeX_Main"/>
                        </a:rPr>
                        <a:t>4.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3200" b="1" dirty="0">
                          <a:effectLst/>
                        </a:rPr>
                        <a:t> what commensalism is.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0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38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B3702-B801-4126-993F-A4ED1563170D}"/>
              </a:ext>
            </a:extLst>
          </p:cNvPr>
          <p:cNvSpPr/>
          <p:nvPr/>
        </p:nvSpPr>
        <p:spPr>
          <a:xfrm>
            <a:off x="14288" y="538501"/>
            <a:ext cx="118043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Symbiosis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ecological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relationship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different species that live in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direct contact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least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species will always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benefit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relationship.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4DBDE-7AAE-4F2B-B3D6-E903D4D6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866" y="2785270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4D445-C286-4612-AA12-C1A51E987483}"/>
              </a:ext>
            </a:extLst>
          </p:cNvPr>
          <p:cNvSpPr/>
          <p:nvPr/>
        </p:nvSpPr>
        <p:spPr>
          <a:xfrm>
            <a:off x="0" y="320457"/>
            <a:ext cx="11841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Symbiosis is 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categorised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into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three different groups.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depend on whether the second species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benefits, is harmed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affected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symbiotic relationship.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183E7-05D0-4E42-A0E8-41F88DD7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4" y="2402204"/>
            <a:ext cx="8406765" cy="36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7D8CF-A1D5-4CC9-8D7D-ADFC69FC205A}"/>
              </a:ext>
            </a:extLst>
          </p:cNvPr>
          <p:cNvSpPr/>
          <p:nvPr/>
        </p:nvSpPr>
        <p:spPr>
          <a:xfrm>
            <a:off x="516890" y="611416"/>
            <a:ext cx="10775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Mutualism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symbiotic relationship where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both organisms benefit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interacting with each 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are two examples of mutualism: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F26E3-0D93-491C-AD3B-7166D452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8" y="2427298"/>
            <a:ext cx="8920163" cy="40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3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B932C-C108-4554-8004-23A0D5059350}"/>
              </a:ext>
            </a:extLst>
          </p:cNvPr>
          <p:cNvSpPr/>
          <p:nvPr/>
        </p:nvSpPr>
        <p:spPr>
          <a:xfrm>
            <a:off x="571500" y="402362"/>
            <a:ext cx="11018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Parasitism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symbiotic relationship where a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parasite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lives on or in the body of another organism (the host).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parasite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feeds off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host, taking nutrients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killing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3DF08-F4D8-4D92-8D84-4530BAA2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230941"/>
            <a:ext cx="8854440" cy="46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50EA6B-9CDF-467B-94C1-58471CDE35D7}"/>
              </a:ext>
            </a:extLst>
          </p:cNvPr>
          <p:cNvSpPr/>
          <p:nvPr/>
        </p:nvSpPr>
        <p:spPr>
          <a:xfrm>
            <a:off x="-182880" y="174466"/>
            <a:ext cx="12024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Commensalism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symbiotic relationship where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organism benefits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second organism is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unaffected.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are two examples of commensalism: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7831E-5DCD-43AA-BF6B-100F6468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990349"/>
            <a:ext cx="11654088" cy="48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ymbiosis">
            <a:hlinkClick r:id="" action="ppaction://media"/>
            <a:extLst>
              <a:ext uri="{FF2B5EF4-FFF2-40B4-BE49-F238E27FC236}">
                <a16:creationId xmlns:a16="http://schemas.microsoft.com/office/drawing/2014/main" id="{F9FA0DA4-473E-4424-A1CB-EB5767AC4D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26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Symbiosis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Symbiosis</dc:title>
  <dc:creator>Jean D'cruz</dc:creator>
  <cp:lastModifiedBy>Jean D'cruz</cp:lastModifiedBy>
  <cp:revision>1</cp:revision>
  <dcterms:created xsi:type="dcterms:W3CDTF">2020-05-28T11:58:49Z</dcterms:created>
  <dcterms:modified xsi:type="dcterms:W3CDTF">2020-05-28T12:03:42Z</dcterms:modified>
</cp:coreProperties>
</file>