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8A9F-E8F5-4A89-871D-3535E27DA240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AC63-D1DE-4941-A90D-1F57A83DF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79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8A9F-E8F5-4A89-871D-3535E27DA240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AC63-D1DE-4941-A90D-1F57A83DF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897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8A9F-E8F5-4A89-871D-3535E27DA240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AC63-D1DE-4941-A90D-1F57A83DF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9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8A9F-E8F5-4A89-871D-3535E27DA240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AC63-D1DE-4941-A90D-1F57A83DF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2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8A9F-E8F5-4A89-871D-3535E27DA240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AC63-D1DE-4941-A90D-1F57A83DF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8A9F-E8F5-4A89-871D-3535E27DA240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AC63-D1DE-4941-A90D-1F57A83DF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54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8A9F-E8F5-4A89-871D-3535E27DA240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AC63-D1DE-4941-A90D-1F57A83DF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89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8A9F-E8F5-4A89-871D-3535E27DA240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AC63-D1DE-4941-A90D-1F57A83DF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96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8A9F-E8F5-4A89-871D-3535E27DA240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AC63-D1DE-4941-A90D-1F57A83DF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96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8A9F-E8F5-4A89-871D-3535E27DA240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AC63-D1DE-4941-A90D-1F57A83DF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29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8A9F-E8F5-4A89-871D-3535E27DA240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AC63-D1DE-4941-A90D-1F57A83DF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4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98A9F-E8F5-4A89-871D-3535E27DA240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AC63-D1DE-4941-A90D-1F57A83DF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7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0fb8143ndo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Biosphere and Biomes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03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fb8143ndo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3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8047" y="542938"/>
            <a:ext cx="7760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A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4966"/>
              </p:ext>
            </p:extLst>
          </p:nvPr>
        </p:nvGraphicFramePr>
        <p:xfrm>
          <a:off x="494241" y="1849914"/>
          <a:ext cx="9434264" cy="2423160"/>
        </p:xfrm>
        <a:graphic>
          <a:graphicData uri="http://schemas.openxmlformats.org/drawingml/2006/table">
            <a:tbl>
              <a:tblPr/>
              <a:tblGrid>
                <a:gridCol w="725713">
                  <a:extLst>
                    <a:ext uri="{9D8B030D-6E8A-4147-A177-3AD203B41FA5}">
                      <a16:colId xmlns:a16="http://schemas.microsoft.com/office/drawing/2014/main" val="3167519565"/>
                    </a:ext>
                  </a:extLst>
                </a:gridCol>
                <a:gridCol w="8708551">
                  <a:extLst>
                    <a:ext uri="{9D8B030D-6E8A-4147-A177-3AD203B41FA5}">
                      <a16:colId xmlns:a16="http://schemas.microsoft.com/office/drawing/2014/main" val="1292225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3600">
                          <a:effectLst/>
                          <a:latin typeface="KaTeX_Main"/>
                        </a:rPr>
                        <a:t/>
                      </a:r>
                      <a:br>
                        <a:rPr lang="en-AU" sz="3600">
                          <a:effectLst/>
                          <a:latin typeface="KaTeX_Main"/>
                        </a:rPr>
                      </a:br>
                      <a:r>
                        <a:rPr lang="en-AU" sz="3600">
                          <a:effectLst/>
                          <a:latin typeface="KaTeX_Main"/>
                        </a:rPr>
                        <a:t>1.</a:t>
                      </a:r>
                      <a:endParaRPr lang="en-AU" sz="36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600" b="1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3600" b="1">
                          <a:effectLst/>
                        </a:rPr>
                        <a:t> the </a:t>
                      </a:r>
                      <a:r>
                        <a:rPr lang="en-AU" sz="3600" b="1">
                          <a:solidFill>
                            <a:srgbClr val="B81AE0"/>
                          </a:solidFill>
                          <a:effectLst/>
                        </a:rPr>
                        <a:t>different levels of organisation</a:t>
                      </a:r>
                      <a:r>
                        <a:rPr lang="en-AU" sz="3600" b="1">
                          <a:effectLst/>
                        </a:rPr>
                        <a:t> of living things.</a:t>
                      </a:r>
                      <a:endParaRPr lang="en-AU" sz="36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24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3600">
                          <a:effectLst/>
                          <a:latin typeface="KaTeX_Main"/>
                        </a:rPr>
                        <a:t>2.</a:t>
                      </a:r>
                      <a:endParaRPr lang="en-AU" sz="36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600" b="1" dirty="0">
                          <a:solidFill>
                            <a:srgbClr val="00B6EE"/>
                          </a:solidFill>
                          <a:effectLst/>
                        </a:rPr>
                        <a:t>Distinguish</a:t>
                      </a:r>
                      <a:r>
                        <a:rPr lang="en-AU" sz="3600" b="1" dirty="0">
                          <a:effectLst/>
                        </a:rPr>
                        <a:t> between the biosphere and a biome.</a:t>
                      </a:r>
                      <a:endParaRPr lang="en-AU" sz="36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33210"/>
                  </a:ext>
                </a:extLst>
              </a:tr>
            </a:tbl>
          </a:graphicData>
        </a:graphic>
      </p:graphicFrame>
      <p:pic>
        <p:nvPicPr>
          <p:cNvPr id="5" name="1509323424.222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70133" y="3762375"/>
            <a:ext cx="5503334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1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0137" y="717074"/>
            <a:ext cx="10499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Grouping living things by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level of complexity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that ecologists can study them in different ways.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diagram below illustrates the different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levels of organisation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living things.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9185519.462231g/1449185548499-435776573669118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56" y="2895600"/>
            <a:ext cx="5156578" cy="363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81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6805" y="53864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arrow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moves from the most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simple level (organism)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organisation to the most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complex level (biosphere).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More factors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incorporated as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levels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increase in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complexity.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 the more complex levels take into account other organisms, the environment, and interactions with other species.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9185519.462231g/1449185548499-435776573669118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05" y="1490133"/>
            <a:ext cx="5156578" cy="363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7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37" y="480536"/>
            <a:ext cx="106685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term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'biosphere'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refers to all the places where organisms live.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ranges from the tallest mountain, to the deepest ocean, and into the sky.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789.9628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02934" y="2946400"/>
            <a:ext cx="6953956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6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88915"/>
            <a:ext cx="1173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population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group of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same species.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community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group containing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populations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species.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ecosystem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contains multiple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communities.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biome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contains multiple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ecosystems.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biosphere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contains all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biomes,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therefore all living things!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2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4934" y="262378"/>
            <a:ext cx="1095586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biome contains all the Earth's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ocean environments.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Another biome contains all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desert environments.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are many different biomes in our wonderful world!</a:t>
            </a:r>
            <a:endParaRPr lang="en-AU" sz="3200" dirty="0"/>
          </a:p>
        </p:txBody>
      </p:sp>
      <p:pic>
        <p:nvPicPr>
          <p:cNvPr id="4098" name="Picture 2" descr="https://www.educationperfect.com/Images/Content/Science/1368144749940-617560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3691467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Science/1456353448.745771g/1456353449693-1827507121052201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3589867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0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biome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contains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many ecosystems.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biome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characterised by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particular organisms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common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weather patterns.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tundra biome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contains organisms that are adapted for living in cold climates and wintry weather. One of these organisms is the North American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caribou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Rangifer </a:t>
            </a:r>
            <a:r>
              <a:rPr lang="en-AU" sz="28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tarandus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which has thick fur and a stocky body to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live in cold temperatures.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Geography/1386026377754-1021090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41" y="3901281"/>
            <a:ext cx="3942292" cy="295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7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3429" y="374134"/>
            <a:ext cx="6558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five major types of biomes: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45257"/>
              </p:ext>
            </p:extLst>
          </p:nvPr>
        </p:nvGraphicFramePr>
        <p:xfrm>
          <a:off x="4080932" y="1184011"/>
          <a:ext cx="4282017" cy="2705100"/>
        </p:xfrm>
        <a:graphic>
          <a:graphicData uri="http://schemas.openxmlformats.org/drawingml/2006/table">
            <a:tbl>
              <a:tblPr/>
              <a:tblGrid>
                <a:gridCol w="575735">
                  <a:extLst>
                    <a:ext uri="{9D8B030D-6E8A-4147-A177-3AD203B41FA5}">
                      <a16:colId xmlns:a16="http://schemas.microsoft.com/office/drawing/2014/main" val="1980643872"/>
                    </a:ext>
                  </a:extLst>
                </a:gridCol>
                <a:gridCol w="3706282">
                  <a:extLst>
                    <a:ext uri="{9D8B030D-6E8A-4147-A177-3AD203B41FA5}">
                      <a16:colId xmlns:a16="http://schemas.microsoft.com/office/drawing/2014/main" val="936123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00FF"/>
                          </a:solidFill>
                          <a:effectLst/>
                        </a:rPr>
                        <a:t>Aquatic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16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FB6611"/>
                          </a:solidFill>
                          <a:effectLst/>
                        </a:rPr>
                        <a:t>Desert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62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Forest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7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4.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B81AE0"/>
                          </a:solidFill>
                          <a:effectLst/>
                        </a:rPr>
                        <a:t>Grassland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4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5.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B6EE"/>
                          </a:solidFill>
                          <a:effectLst/>
                        </a:rPr>
                        <a:t>Tundra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575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4933" y="4401235"/>
            <a:ext cx="112437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major biomes can then be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broken down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more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specific regions.</a:t>
            </a:r>
            <a:endParaRPr lang="en-AU" sz="3200" dirty="0"/>
          </a:p>
        </p:txBody>
      </p:sp>
      <p:pic>
        <p:nvPicPr>
          <p:cNvPr id="6148" name="Picture 4" descr="https://www.educationperfect.com/media/content/German/1475457663.353041g/1475457665382-159029717641590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26497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www.educationperfect.com/media/content/Science/1426207775.715771g/1426207778160-517843978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" y="1164431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399</Words>
  <Application>Microsoft Office PowerPoint</Application>
  <PresentationFormat>Widescreen</PresentationFormat>
  <Paragraphs>42</Paragraphs>
  <Slides>10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The Biosphere and Biomes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Biosphere and Biomes</dc:title>
  <dc:creator>D'CRUZ Jean [Narrogin Senior High School]</dc:creator>
  <cp:lastModifiedBy>D'CRUZ Jean [Narrogin Senior High School]</cp:lastModifiedBy>
  <cp:revision>3</cp:revision>
  <dcterms:created xsi:type="dcterms:W3CDTF">2020-05-27T08:42:57Z</dcterms:created>
  <dcterms:modified xsi:type="dcterms:W3CDTF">2020-07-23T01:35:39Z</dcterms:modified>
</cp:coreProperties>
</file>