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55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61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6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2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5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0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84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A87B-7F5D-421A-8EF8-83ECB0E6ABB5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6489-45A9-45DC-BC37-F2B507C56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9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KZv9bsFD3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Atomic Symbols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11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KZv9bsFD3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12" y="331787"/>
            <a:ext cx="8967788" cy="3089742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23538073.365171g/1423538050733-199081444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187699"/>
            <a:ext cx="59690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2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52840"/>
            <a:ext cx="1153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recall that each element has a unique </a:t>
            </a:r>
            <a:r>
              <a:rPr lang="en-AU" sz="2400" b="1" i="0" dirty="0" smtClean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chemical symbol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can use to identify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letters come from the name of the element, for example </a:t>
            </a:r>
            <a:r>
              <a:rPr lang="en-AU" sz="2400" b="1" i="0" dirty="0" smtClean="0">
                <a:solidFill>
                  <a:srgbClr val="66CDAA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66CDAA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oxygen.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letter is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a capital.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first letter already belongs to another element, a </a:t>
            </a:r>
            <a:r>
              <a:rPr lang="en-AU" sz="2400" b="1" i="0" dirty="0" smtClean="0">
                <a:solidFill>
                  <a:srgbClr val="1ABC9C"/>
                </a:solidFill>
                <a:effectLst/>
                <a:latin typeface="Arial" panose="020B0604020202020204" pitchFamily="34" charset="0"/>
              </a:rPr>
              <a:t>second letter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added to the chemical symbol. For example,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Ca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for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calcium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C is already used for carbon. The second letter is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lowercase.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978084.78731g/1454978088718-8631185142235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143374"/>
            <a:ext cx="23812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54978180.101851g/1454978180365-86311851422356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5" y="4238624"/>
            <a:ext cx="2381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8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19038"/>
            <a:ext cx="1160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chemical symbols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resemble the name we use for the element.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we use </a:t>
            </a:r>
            <a:r>
              <a:rPr lang="en-AU" sz="2400" b="1" i="0" dirty="0" smtClean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Ag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represent </a:t>
            </a:r>
            <a:r>
              <a:rPr lang="en-AU" sz="2400" b="1" i="0" dirty="0" smtClean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silver.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Latin name for silver is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argentum.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guess which country's name was derived from this word?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5887499.605061g/1435887496413-118500311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289560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13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417036"/>
            <a:ext cx="10502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we tell the difference between </a:t>
            </a:r>
            <a:r>
              <a:rPr lang="en-AU" sz="2400" b="1" i="0" dirty="0" smtClean="0">
                <a:solidFill>
                  <a:srgbClr val="483D8B"/>
                </a:solidFill>
                <a:effectLst/>
                <a:latin typeface="Arial" panose="020B0604020202020204" pitchFamily="34" charset="0"/>
              </a:rPr>
              <a:t>different types of atoms?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 know that a </a:t>
            </a:r>
            <a:r>
              <a:rPr lang="en-AU" sz="2400" b="1" i="0" dirty="0" smtClean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is a carbon atom and not an </a:t>
            </a:r>
            <a:r>
              <a:rPr lang="en-AU" sz="2400" b="1" i="0" dirty="0" smtClean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619375"/>
            <a:ext cx="8502650" cy="29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660738"/>
            <a:ext cx="1116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all comes down to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carbon atom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protons in the nucleus and an oxygen atom has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 </a:t>
            </a:r>
            <a:r>
              <a:rPr lang="en-AU" sz="2400" b="1" i="0" dirty="0" smtClean="0">
                <a:solidFill>
                  <a:srgbClr val="7B68EE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is called the </a:t>
            </a:r>
            <a:r>
              <a:rPr lang="en-AU" sz="2400" b="1" i="0" dirty="0" smtClean="0">
                <a:solidFill>
                  <a:srgbClr val="7B68EE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equal to the </a:t>
            </a:r>
            <a:r>
              <a:rPr lang="en-AU" sz="2400" b="1" i="0" dirty="0" smtClean="0">
                <a:solidFill>
                  <a:srgbClr val="A58BB4"/>
                </a:solidFill>
                <a:effectLst/>
                <a:latin typeface="Arial" panose="020B0604020202020204" pitchFamily="34" charset="0"/>
              </a:rPr>
              <a:t>number of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neutral atom.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4900012.103741g/1424900014013-65306470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12430"/>
            <a:ext cx="3800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5000" y="5633135"/>
            <a:ext cx="11163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element is always shown in its box on the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periodic table.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347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688539"/>
            <a:ext cx="1156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B008B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mass of </a:t>
            </a:r>
            <a:r>
              <a:rPr lang="en-AU" sz="2400" b="1" i="0" dirty="0" smtClean="0">
                <a:solidFill>
                  <a:srgbClr val="8B008B"/>
                </a:solidFill>
                <a:effectLst/>
                <a:latin typeface="Arial" panose="020B0604020202020204" pitchFamily="34" charset="0"/>
              </a:rPr>
              <a:t>one atom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 </a:t>
            </a:r>
            <a:r>
              <a:rPr lang="en-AU" sz="2400" b="1" i="0" dirty="0" smtClean="0">
                <a:solidFill>
                  <a:srgbClr val="6A5ACD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plus the </a:t>
            </a:r>
            <a:r>
              <a:rPr lang="en-AU" sz="2400" b="1" i="0" dirty="0" smtClean="0">
                <a:solidFill>
                  <a:srgbClr val="9400D3"/>
                </a:solidFill>
                <a:effectLst/>
                <a:latin typeface="Arial" panose="020B0604020202020204" pitchFamily="34" charset="0"/>
              </a:rPr>
              <a:t>number of 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of the atom.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 not considered when calculating the mass number because their mass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small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protons and neutrons.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0130070.273911g/1440130066899-102673255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754437"/>
            <a:ext cx="52387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8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477441"/>
            <a:ext cx="10934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only defined by the number of </a:t>
            </a:r>
            <a:r>
              <a:rPr lang="en-AU" sz="2400" b="1" i="0" dirty="0" smtClean="0">
                <a:solidFill>
                  <a:srgbClr val="B78E5C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have, they can have different numbers of </a:t>
            </a:r>
            <a:r>
              <a:rPr lang="en-AU" sz="24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neutrons.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neutrons and protons contribute to the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atom, so different atoms of the same element can have different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mass numbers.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mass number of an element. Being a calculated average, the atomic mass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not a whole number.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 value displayed on the periodic table alongside the atomic number.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398.3095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13200" y="3881061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857935"/>
            <a:ext cx="10528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find the number of neutrons in an atom, subtract the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mass number: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2033587"/>
            <a:ext cx="9629611" cy="608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5700" y="3057436"/>
            <a:ext cx="1050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sz="24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(number of protons + neutrons) of one form of hydrogen could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(number of protons)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Therefore the number of </a:t>
            </a: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hydrogen atom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2−1=1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424900012.103741g/1424900014013-653064705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2" y="4257765"/>
            <a:ext cx="3800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Widescreen</PresentationFormat>
  <Paragraphs>30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Atomic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Symbols</dc:title>
  <dc:creator>Joseph D'cruz</dc:creator>
  <cp:lastModifiedBy>Joseph D'cruz</cp:lastModifiedBy>
  <cp:revision>1</cp:revision>
  <dcterms:created xsi:type="dcterms:W3CDTF">2020-06-27T13:38:23Z</dcterms:created>
  <dcterms:modified xsi:type="dcterms:W3CDTF">2020-06-27T13:39:57Z</dcterms:modified>
</cp:coreProperties>
</file>