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27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9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0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4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57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82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32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6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5412-F228-43F7-AC5F-C86F1FD5F56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FB26-D879-4F5B-98BD-56AAE1184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6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RfrvpVdKG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Electronic Configuration of 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13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598438"/>
            <a:ext cx="11061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see that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most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electron configuration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noble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nearest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that element.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electron configuration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ions you will come across this year will therefore be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one of the following three options.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job is to figure out which one of these it will be!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3332162"/>
            <a:ext cx="69627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46839"/>
            <a:ext cx="11722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charge on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some more detail.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section you will learn how to determine the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net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an ion from the number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protons and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contains, or determine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number of protons and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 from its charge and atomic number.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You'll also need to be able to explain why different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ions have the charges they do.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6197466.329641g/1496197486790-9359949582343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563937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0137"/>
            <a:ext cx="1139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electrically 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because they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equal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numbers of positively charged protons and negatively charged electrons.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positive and negative charges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cancel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atom has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no overall charge.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58402458.081511g/1558402457692-234107738799078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2535237"/>
            <a:ext cx="76104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6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373440"/>
            <a:ext cx="10731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figure out what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charge on an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by determining which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group of the periodic 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in and therefore the number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valence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elements in groups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same number of valence electrons as the group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 respectively). Groups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13−18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same number of valence electrons as the group number minus 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3−8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 respectively).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Helium is the exception in group 18 with just 2 valence electrons.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93762918.999041g/1493762931573-400264175094241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788966"/>
            <a:ext cx="5873750" cy="306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63940"/>
            <a:ext cx="1163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Li,Na,K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valence electron,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will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to become stable. They will form ions with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 of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1+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now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electron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(−)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number of protons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nucleus.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Be,Mg,Ca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valence electrons,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will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to become stable. They will form ions with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charge of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now 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fewer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(−)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number of protons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nucleus.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7793312.620721g/1447793321767-167076439789357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3394075"/>
            <a:ext cx="4083050" cy="335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3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843340"/>
            <a:ext cx="1120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16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S)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valence electrons,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will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to become stable. They will form ions with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charge of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2-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now 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more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(−)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number of protons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nucleus.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Cl)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valence electrons,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will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 to become stable. They will form ions with a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charge of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1-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now have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 electron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(−)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number of protons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nucleus.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873.9494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13302" y="3683000"/>
            <a:ext cx="3266996" cy="32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96840"/>
            <a:ext cx="1176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element's box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periodic table shows its atomic number.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tells you the number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atom. This is equal to the number of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neutral atom.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atom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becomes an 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atomic number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no longer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tells you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number of electrons.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if you know how many electrons the atom will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gain or lose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fill its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valence shell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become stable, you can calculate the number of electrons it contains and therefore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charge on the 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93692842.812681g/1493692852783-11976145212796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13160"/>
            <a:ext cx="762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7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0"/>
            <a:ext cx="9478963" cy="3604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68" y="3315557"/>
            <a:ext cx="6743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2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0"/>
            <a:ext cx="9509125" cy="304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7" y="3041207"/>
            <a:ext cx="6677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RfrvpVdKG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414337"/>
            <a:ext cx="10551666" cy="305276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3338023.581071f/1493338039831-243759605868823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922712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35338"/>
            <a:ext cx="1112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charged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form when an atom or molecule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loses or gains electrons.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most 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outer electron shell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either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filled with electrons or empty of electrons.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chemical reactions,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atoms will gain or lose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achieve a more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stable state.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6188341.546061g/1496188365023-38421765168628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217862"/>
            <a:ext cx="66675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8600" y="1327835"/>
            <a:ext cx="9664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different electron shells can hold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different numbers of electrons.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38534"/>
              </p:ext>
            </p:extLst>
          </p:nvPr>
        </p:nvGraphicFramePr>
        <p:xfrm>
          <a:off x="2353706" y="2503964"/>
          <a:ext cx="9304894" cy="1623060"/>
        </p:xfrm>
        <a:graphic>
          <a:graphicData uri="http://schemas.openxmlformats.org/drawingml/2006/table">
            <a:tbl>
              <a:tblPr/>
              <a:tblGrid>
                <a:gridCol w="356745">
                  <a:extLst>
                    <a:ext uri="{9D8B030D-6E8A-4147-A177-3AD203B41FA5}">
                      <a16:colId xmlns:a16="http://schemas.microsoft.com/office/drawing/2014/main" val="3450074301"/>
                    </a:ext>
                  </a:extLst>
                </a:gridCol>
                <a:gridCol w="8948149">
                  <a:extLst>
                    <a:ext uri="{9D8B030D-6E8A-4147-A177-3AD203B41FA5}">
                      <a16:colId xmlns:a16="http://schemas.microsoft.com/office/drawing/2014/main" val="1377741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The </a:t>
                      </a:r>
                      <a:r>
                        <a:rPr lang="en-AU" sz="2800" b="1">
                          <a:solidFill>
                            <a:srgbClr val="32B57C"/>
                          </a:solidFill>
                          <a:effectLst/>
                        </a:rPr>
                        <a:t>first</a:t>
                      </a:r>
                      <a:r>
                        <a:rPr lang="en-AU" sz="2800">
                          <a:effectLst/>
                        </a:rPr>
                        <a:t> electron shell can hold up to </a:t>
                      </a:r>
                      <a:r>
                        <a:rPr lang="en-AU" sz="2800" b="1">
                          <a:solidFill>
                            <a:srgbClr val="32B57C"/>
                          </a:solidFill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</a:rPr>
                        <a:t> electrons.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The </a:t>
                      </a:r>
                      <a:r>
                        <a:rPr lang="en-AU" sz="2800" b="1" dirty="0">
                          <a:solidFill>
                            <a:srgbClr val="FF7F50"/>
                          </a:solidFill>
                          <a:effectLst/>
                        </a:rPr>
                        <a:t>second</a:t>
                      </a:r>
                      <a:r>
                        <a:rPr lang="en-AU" sz="2800" dirty="0">
                          <a:effectLst/>
                        </a:rPr>
                        <a:t> electron shell can hold up to </a:t>
                      </a:r>
                      <a:r>
                        <a:rPr lang="en-AU" sz="2800" b="1" dirty="0">
                          <a:solidFill>
                            <a:srgbClr val="FF7F50"/>
                          </a:solidFill>
                          <a:effectLst/>
                          <a:latin typeface="KaTeX_Main"/>
                        </a:rPr>
                        <a:t>8</a:t>
                      </a:r>
                      <a:r>
                        <a:rPr lang="en-AU" sz="2800" dirty="0">
                          <a:effectLst/>
                        </a:rPr>
                        <a:t> electrons.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3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The </a:t>
                      </a:r>
                      <a:r>
                        <a:rPr lang="en-AU" sz="2800" b="1" dirty="0">
                          <a:solidFill>
                            <a:srgbClr val="1B479F"/>
                          </a:solidFill>
                          <a:effectLst/>
                        </a:rPr>
                        <a:t>third</a:t>
                      </a:r>
                      <a:r>
                        <a:rPr lang="en-AU" sz="2800" dirty="0">
                          <a:effectLst/>
                        </a:rPr>
                        <a:t> electron shell can hold up to </a:t>
                      </a:r>
                      <a:r>
                        <a:rPr lang="en-AU" sz="2800" b="1" dirty="0" smtClean="0">
                          <a:solidFill>
                            <a:srgbClr val="1B479F"/>
                          </a:solidFill>
                          <a:effectLst/>
                          <a:latin typeface="KaTeX_Main"/>
                        </a:rPr>
                        <a:t>18</a:t>
                      </a:r>
                      <a:r>
                        <a:rPr lang="en-AU" sz="2800" dirty="0">
                          <a:effectLst/>
                        </a:rPr>
                        <a:t> electrons.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9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9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11538"/>
            <a:ext cx="1178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will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gain or lose valence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obtain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full valence shell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become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stable.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noble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do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ions, because they already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full valence shells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therefore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already stable.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Gaining or losing electrons would make them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less stable!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0576585.881721g/1420576535201-20998683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28971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8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81340"/>
            <a:ext cx="11595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other 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gain or lose electrons to fill their valence shells, the ion that forms has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electron configuration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noble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nearest to that element.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 has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 in its second shell.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easiest 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obtain a full shell and become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(rather than losing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electrons). We can draw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 shell diagrams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write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 configurations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atom and ion as shown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3316287"/>
            <a:ext cx="6924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911136"/>
            <a:ext cx="1141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 configuration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oxide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is: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2,8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You may notice that this is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same electron configuration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neon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(Ne)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is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closest noble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oxygen in the periodic table.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2355850"/>
            <a:ext cx="7616825" cy="41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7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18237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sodium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 has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 in its outer shell.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easiest 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obtain a full shell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become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lose this electron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(rather than gaining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electrons). We can draw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 shell diagrams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write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electron configurations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atom and ion as shown below: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212975"/>
            <a:ext cx="8705850" cy="42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76136"/>
            <a:ext cx="11315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 configuration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sodium 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is: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2,8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Just like the oxide ion, this has the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same electron configuration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neon atom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(Ne)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is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closest noble gas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periodic table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to sodium.</a:t>
            </a:r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268537"/>
            <a:ext cx="8166100" cy="43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44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KaTeX_Size1</vt:lpstr>
      <vt:lpstr>Office Theme</vt:lpstr>
      <vt:lpstr>Electronic Configuration of 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Configuration of Ions</dc:title>
  <dc:creator>Joseph D'cruz</dc:creator>
  <cp:lastModifiedBy>Joseph D'cruz</cp:lastModifiedBy>
  <cp:revision>1</cp:revision>
  <dcterms:created xsi:type="dcterms:W3CDTF">2020-06-27T14:12:45Z</dcterms:created>
  <dcterms:modified xsi:type="dcterms:W3CDTF">2020-06-27T14:12:53Z</dcterms:modified>
</cp:coreProperties>
</file>