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14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11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76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36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54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33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32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0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8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19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69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BFEC-2ED3-4AAF-96BC-5F8EA0055A8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FD88-9CEA-46B5-9CC8-F3119EE4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50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dTxGJjA4J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zALbzTdnc8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._J._Thomson" TargetMode="External"/><Relationship Id="rId2" Type="http://schemas.openxmlformats.org/officeDocument/2006/relationships/hyperlink" Target="https://en.wikipedia.org/wiki/John_Dalt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Niels_Bohr" TargetMode="External"/><Relationship Id="rId4" Type="http://schemas.openxmlformats.org/officeDocument/2006/relationships/hyperlink" Target="https://en.wikipedia.org/wiki/Ernest_Rutherfo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SAgLvKOPL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Models of the Atom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dTxGJjA4J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488940"/>
            <a:ext cx="74803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Thomson discovered electrons, he proposed a model of the atom that is now called the </a:t>
            </a:r>
            <a:r>
              <a:rPr lang="en-AU" sz="2400" b="1" i="0" dirty="0" smtClean="0">
                <a:solidFill>
                  <a:srgbClr val="2E5E83"/>
                </a:solidFill>
                <a:effectLst/>
                <a:latin typeface="Arial" panose="020B0604020202020204" pitchFamily="34" charset="0"/>
              </a:rPr>
              <a:t>plum pudding model.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model has </a:t>
            </a:r>
            <a:r>
              <a:rPr lang="en-AU" sz="2400" b="1" i="0" dirty="0" smtClean="0">
                <a:solidFill>
                  <a:srgbClr val="67BC9F"/>
                </a:solidFill>
                <a:effectLst/>
                <a:latin typeface="Arial" panose="020B0604020202020204" pitchFamily="34" charset="0"/>
              </a:rPr>
              <a:t>negatively charged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scattered evenly throughout a </a:t>
            </a:r>
            <a:r>
              <a:rPr lang="en-AU" sz="2400" b="1" i="0" dirty="0" smtClean="0">
                <a:solidFill>
                  <a:srgbClr val="008B8B"/>
                </a:solidFill>
                <a:effectLst/>
                <a:latin typeface="Arial" panose="020B0604020202020204" pitchFamily="34" charset="0"/>
              </a:rPr>
              <a:t>positive sphere.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Thomson knew that atoms were </a:t>
            </a:r>
            <a:r>
              <a:rPr lang="en-AU" sz="2400" b="1" i="0" dirty="0" smtClean="0">
                <a:solidFill>
                  <a:srgbClr val="70B26A"/>
                </a:solidFill>
                <a:effectLst/>
                <a:latin typeface="Arial" panose="020B0604020202020204" pitchFamily="34" charset="0"/>
              </a:rPr>
              <a:t>electrically neutral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he thought atoms must have the positive sphere to cancel out the negative electrons. This was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evidence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atoms were made 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smaller particles.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Science/1403397174410-174086313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4" y="1346199"/>
            <a:ext cx="3565525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4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508338"/>
            <a:ext cx="11493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538B3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discovered by Ernest Rutherford when he carried out a gold foil experiment in 1911.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experiment, Rutherford fired </a:t>
            </a:r>
            <a:r>
              <a:rPr lang="en-AU" sz="2400" b="1" i="0" dirty="0" smtClean="0">
                <a:solidFill>
                  <a:srgbClr val="3869B3"/>
                </a:solidFill>
                <a:effectLst/>
                <a:latin typeface="Arial" panose="020B0604020202020204" pitchFamily="34" charset="0"/>
              </a:rPr>
              <a:t>positive alpha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 very thin sheet of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gold foil.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Alpha particles are a type of radiation made 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protons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neutrons.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22398746.194051g/1422398733328-2615426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025775"/>
            <a:ext cx="3810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94449493.284391g/1494449511432-321065720786079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4333875"/>
            <a:ext cx="14097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www.educationperfect.com/media/content/Science/1447465510.697071g/1447465521631-3614063282632612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336867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1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36538"/>
            <a:ext cx="11163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Thomson's model of the atom was correct, the alpha particles should have gone </a:t>
            </a:r>
            <a:r>
              <a:rPr lang="en-AU" sz="2400" b="1" i="0" dirty="0" smtClean="0">
                <a:solidFill>
                  <a:srgbClr val="CC6600"/>
                </a:solidFill>
                <a:effectLst/>
                <a:latin typeface="Arial" panose="020B0604020202020204" pitchFamily="34" charset="0"/>
              </a:rPr>
              <a:t>straight through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foil without being deflected at all.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particles did pass through the gold foil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without changing direction.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some of the particles were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slightly deflected,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few of particles were deflected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straight back!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7300287.491491g/1447300294757-49048379440308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3746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9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zALbzTdnc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61539"/>
            <a:ext cx="11112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Rutherford's experiment led him to conclude that a </a:t>
            </a:r>
            <a:r>
              <a:rPr lang="en-AU" sz="2400" b="1" i="0" dirty="0" smtClean="0">
                <a:solidFill>
                  <a:srgbClr val="202B5D"/>
                </a:solidFill>
                <a:effectLst/>
                <a:latin typeface="Arial" panose="020B0604020202020204" pitchFamily="34" charset="0"/>
              </a:rPr>
              <a:t>small, dense mass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exists at the centre of every atom; he called this the </a:t>
            </a:r>
            <a:r>
              <a:rPr lang="en-AU" sz="2400" b="1" i="0" dirty="0" smtClean="0">
                <a:solidFill>
                  <a:srgbClr val="202B5D"/>
                </a:solidFill>
                <a:effectLst/>
                <a:latin typeface="Arial" panose="020B0604020202020204" pitchFamily="34" charset="0"/>
              </a:rPr>
              <a:t>nucleus.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some of the alpha particles were deflected </a:t>
            </a:r>
            <a:r>
              <a:rPr lang="en-AU" sz="2400" b="1" i="0" dirty="0" smtClean="0">
                <a:solidFill>
                  <a:srgbClr val="50C199"/>
                </a:solidFill>
                <a:effectLst/>
                <a:latin typeface="Arial" panose="020B0604020202020204" pitchFamily="34" charset="0"/>
              </a:rPr>
              <a:t>directly back,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nucleus must be </a:t>
            </a:r>
            <a:r>
              <a:rPr lang="en-AU" sz="2400" b="1" i="0" dirty="0" smtClean="0">
                <a:solidFill>
                  <a:srgbClr val="50C199"/>
                </a:solidFill>
                <a:effectLst/>
                <a:latin typeface="Arial" panose="020B0604020202020204" pitchFamily="34" charset="0"/>
              </a:rPr>
              <a:t>very dense.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also must be </a:t>
            </a:r>
            <a:r>
              <a:rPr lang="en-AU" sz="2400" b="1" i="0" dirty="0" smtClean="0">
                <a:solidFill>
                  <a:srgbClr val="70B26A"/>
                </a:solidFill>
                <a:effectLst/>
                <a:latin typeface="Arial" panose="020B0604020202020204" pitchFamily="34" charset="0"/>
              </a:rPr>
              <a:t>positively charged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repel the </a:t>
            </a:r>
            <a:r>
              <a:rPr lang="en-AU" sz="2400" b="1" i="0" dirty="0" smtClean="0">
                <a:solidFill>
                  <a:srgbClr val="70B26A"/>
                </a:solidFill>
                <a:effectLst/>
                <a:latin typeface="Arial" panose="020B0604020202020204" pitchFamily="34" charset="0"/>
              </a:rPr>
              <a:t>positively charged alpha particles.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Rutherford called the positively charged particles in the nucleus </a:t>
            </a:r>
            <a:r>
              <a:rPr lang="en-AU" sz="2400" b="1" i="0" dirty="0" smtClean="0">
                <a:solidFill>
                  <a:srgbClr val="6A94B2"/>
                </a:solidFill>
                <a:effectLst/>
                <a:latin typeface="Arial" panose="020B0604020202020204" pitchFamily="34" charset="0"/>
              </a:rPr>
              <a:t>protons.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7127152.83631g/1447127149527-357847663306740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171824"/>
            <a:ext cx="3810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0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039336"/>
            <a:ext cx="1129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most of the alpha particles were </a:t>
            </a:r>
            <a:r>
              <a:rPr lang="en-AU" sz="2400" b="1" i="0" dirty="0" smtClean="0">
                <a:solidFill>
                  <a:srgbClr val="3869B3"/>
                </a:solidFill>
                <a:effectLst/>
                <a:latin typeface="Arial" panose="020B0604020202020204" pitchFamily="34" charset="0"/>
              </a:rPr>
              <a:t>not deflected at 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nucleus, Rutherford concluded that the nucleus was </a:t>
            </a:r>
            <a:r>
              <a:rPr lang="en-AU" sz="2400" b="1" i="0" dirty="0" smtClean="0">
                <a:solidFill>
                  <a:srgbClr val="209D5D"/>
                </a:solidFill>
                <a:effectLst/>
                <a:latin typeface="Arial" panose="020B0604020202020204" pitchFamily="34" charset="0"/>
              </a:rPr>
              <a:t>very small.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most of an atom is </a:t>
            </a:r>
            <a:r>
              <a:rPr lang="en-AU" sz="2400" b="1" i="0" dirty="0" smtClean="0">
                <a:solidFill>
                  <a:srgbClr val="202B5D"/>
                </a:solidFill>
                <a:effectLst/>
                <a:latin typeface="Arial" panose="020B0604020202020204" pitchFamily="34" charset="0"/>
              </a:rPr>
              <a:t>empty space.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801813.9613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0" y="3140075"/>
            <a:ext cx="6096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684937"/>
            <a:ext cx="11061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discovering the nucleus, Rutherford proposed 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solar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model of the atom.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model, the negatively charged </a:t>
            </a:r>
            <a:r>
              <a:rPr lang="en-AU" sz="2400" b="1" i="0" dirty="0" smtClean="0">
                <a:solidFill>
                  <a:srgbClr val="20B2AA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orbit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nucleus which contains positively charged </a:t>
            </a:r>
            <a:r>
              <a:rPr lang="en-AU" sz="2400" b="1" i="0" dirty="0" smtClean="0">
                <a:solidFill>
                  <a:srgbClr val="B22028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7300351.881711g/1447300358898-49048379440308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976562"/>
            <a:ext cx="38100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5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585738"/>
            <a:ext cx="10909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discovered by one of Rutherford's students, James Chadwick, in 1932.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Chadwick reasoned that a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neutral subatomic particle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exist in the nucleus of the atom. This was because if there was nothing else in the nucleus the positive protons would </a:t>
            </a:r>
            <a:r>
              <a:rPr lang="en-AU" sz="2400" b="1" i="0" dirty="0" smtClean="0">
                <a:solidFill>
                  <a:srgbClr val="D45E1D"/>
                </a:solidFill>
                <a:effectLst/>
                <a:latin typeface="Arial" panose="020B0604020202020204" pitchFamily="34" charset="0"/>
              </a:rPr>
              <a:t>repel each other,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ripping the nucleus apart.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22711846.270221g/1522711846267-221882744746094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556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9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294839"/>
            <a:ext cx="11645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Chadwick's discovery of neutrons led to the development of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Chadwick-Bohr model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atom, which is the model commonly used today.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model has </a:t>
            </a:r>
            <a:r>
              <a:rPr lang="en-AU" sz="2400" b="1" i="0" dirty="0" smtClean="0">
                <a:solidFill>
                  <a:srgbClr val="8B8113"/>
                </a:solidFill>
                <a:effectLst/>
                <a:latin typeface="Arial" panose="020B0604020202020204" pitchFamily="34" charset="0"/>
              </a:rPr>
              <a:t>protons and 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up a positively charged </a:t>
            </a:r>
            <a:r>
              <a:rPr lang="en-AU" sz="2400" b="1" i="0" dirty="0" smtClean="0">
                <a:solidFill>
                  <a:srgbClr val="8B8113"/>
                </a:solidFill>
                <a:effectLst/>
                <a:latin typeface="Arial" panose="020B0604020202020204" pitchFamily="34" charset="0"/>
              </a:rPr>
              <a:t>nucleus,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electrons orbiting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nucleus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specific energy levels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orbitals.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orbital holds a certain number of electrons.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789680.50061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40200" y="3060700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7" y="269874"/>
            <a:ext cx="10647363" cy="3874679"/>
          </a:xfrm>
          <a:prstGeom prst="rect">
            <a:avLst/>
          </a:prstGeom>
        </p:spPr>
      </p:pic>
      <p:pic>
        <p:nvPicPr>
          <p:cNvPr id="3" name="1522789680.5006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442200" y="3886200"/>
            <a:ext cx="2755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723037"/>
            <a:ext cx="1165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have been trying to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make sense of the world around us for a very long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we understood very much at all about atoms,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some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3"/>
              </a:rPr>
              <a:t>very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4"/>
              </a:rPr>
              <a:t>clever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5"/>
              </a:rPr>
              <a:t>scientists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came up with different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describe their structure and behaviour.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112" y="3603624"/>
            <a:ext cx="9341845" cy="22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5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487740"/>
            <a:ext cx="1153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of these scientists </a:t>
            </a:r>
            <a:r>
              <a:rPr lang="en-AU" sz="2400" b="1" i="0" dirty="0" smtClean="0">
                <a:solidFill>
                  <a:srgbClr val="20B2AA"/>
                </a:solidFill>
                <a:effectLst/>
                <a:latin typeface="Arial" panose="020B0604020202020204" pitchFamily="34" charset="0"/>
              </a:rPr>
              <a:t>built on each others' ideas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develop their models.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science, ideas are </a:t>
            </a:r>
            <a:r>
              <a:rPr lang="en-AU" sz="2400" b="1" i="0" dirty="0" smtClean="0">
                <a:solidFill>
                  <a:srgbClr val="008B8B"/>
                </a:solidFill>
                <a:effectLst/>
                <a:latin typeface="Arial" panose="020B0604020202020204" pitchFamily="34" charset="0"/>
              </a:rPr>
              <a:t>continually developing.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never claim to know everything about the world we live in, which is why there are still so many scientists around today.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current model of the atom will likely prove to be incorrect when new scientific discoveries are made - </a:t>
            </a:r>
            <a:r>
              <a:rPr lang="en-AU" sz="2400" b="1" i="0" dirty="0" smtClean="0">
                <a:solidFill>
                  <a:srgbClr val="67BC9F"/>
                </a:solidFill>
                <a:effectLst/>
                <a:latin typeface="Arial" panose="020B0604020202020204" pitchFamily="34" charset="0"/>
              </a:rPr>
              <a:t>maybe they will be made by you!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16327794.276591g/1516327794703-174315919267783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2" y="39703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6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SAgLvKOPL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7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40839"/>
            <a:ext cx="1206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concept of atoms was first proposed by </a:t>
            </a:r>
            <a:r>
              <a:rPr lang="en-AU" sz="2400" b="1" i="0" dirty="0" smtClean="0">
                <a:solidFill>
                  <a:srgbClr val="52205D"/>
                </a:solidFill>
                <a:effectLst/>
                <a:latin typeface="Arial" panose="020B0604020202020204" pitchFamily="34" charset="0"/>
              </a:rPr>
              <a:t>Democritus,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Greek philosopher, in 460BC.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Democritus thought that atoms were </a:t>
            </a:r>
            <a:r>
              <a:rPr lang="en-AU" sz="2400" b="1" i="0" dirty="0" smtClean="0">
                <a:solidFill>
                  <a:srgbClr val="202B5D"/>
                </a:solidFill>
                <a:effectLst/>
                <a:latin typeface="Arial" panose="020B0604020202020204" pitchFamily="34" charset="0"/>
              </a:rPr>
              <a:t>tiny, solid spheres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5D3420"/>
                </a:solidFill>
                <a:effectLst/>
                <a:latin typeface="Arial" panose="020B0604020202020204" pitchFamily="34" charset="0"/>
              </a:rPr>
              <a:t>no smaller particles within them.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also predicted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atoms </a:t>
            </a:r>
            <a:r>
              <a:rPr lang="en-AU" sz="2400" b="1" i="0" dirty="0" smtClean="0">
                <a:solidFill>
                  <a:srgbClr val="5D202B"/>
                </a:solidFill>
                <a:effectLst/>
                <a:latin typeface="Arial" panose="020B0604020202020204" pitchFamily="34" charset="0"/>
              </a:rPr>
              <a:t>could not be destroyed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atoms are far too small to be seen, his ideas were dismissed and ignored for more than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0564553.2708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52900" y="3073400"/>
            <a:ext cx="3784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862737"/>
            <a:ext cx="1117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C5DAF"/>
                </a:solidFill>
                <a:effectLst/>
                <a:latin typeface="Arial" panose="020B0604020202020204" pitchFamily="34" charset="0"/>
              </a:rPr>
              <a:t>John Dalton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came up with the </a:t>
            </a:r>
            <a:r>
              <a:rPr lang="en-AU" sz="2400" b="1" i="0" dirty="0" smtClean="0">
                <a:solidFill>
                  <a:srgbClr val="AF5D67"/>
                </a:solidFill>
                <a:effectLst/>
                <a:latin typeface="Arial" panose="020B0604020202020204" pitchFamily="34" charset="0"/>
              </a:rPr>
              <a:t>atomic theory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1808, after examining the work of other chemists and doing his own experiments.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concluded that Democritus was </a:t>
            </a:r>
            <a:r>
              <a:rPr lang="en-AU" sz="2400" b="1" i="0" dirty="0" smtClean="0">
                <a:solidFill>
                  <a:srgbClr val="AF7C5D"/>
                </a:solidFill>
                <a:effectLst/>
                <a:latin typeface="Arial" panose="020B0604020202020204" pitchFamily="34" charset="0"/>
              </a:rPr>
              <a:t>correct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that matter was made up of </a:t>
            </a:r>
            <a:r>
              <a:rPr lang="en-AU" sz="2400" b="1" i="0" dirty="0" smtClean="0">
                <a:solidFill>
                  <a:srgbClr val="AF7C5D"/>
                </a:solidFill>
                <a:effectLst/>
                <a:latin typeface="Arial" panose="020B0604020202020204" pitchFamily="34" charset="0"/>
              </a:rPr>
              <a:t>tiny separate particles.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7118285.899141g/1447118292181-424544570887589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467100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522706592.583711g/1522706600742-3466861959171669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99" y="3291713"/>
            <a:ext cx="2759075" cy="264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9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2" y="715962"/>
            <a:ext cx="8542338" cy="3550641"/>
          </a:xfrm>
          <a:prstGeom prst="rect">
            <a:avLst/>
          </a:prstGeom>
        </p:spPr>
      </p:pic>
      <p:pic>
        <p:nvPicPr>
          <p:cNvPr id="3075" name="Picture 3" descr="https://www.educationperfect.com/media/content/Science/1444857552.521721g/1444857556674-2471546653845114-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168775"/>
            <a:ext cx="76009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323840"/>
            <a:ext cx="1158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were discovered in 1897 by </a:t>
            </a:r>
            <a:r>
              <a:rPr lang="en-AU" sz="2400" b="1" i="0" dirty="0" smtClean="0">
                <a:solidFill>
                  <a:srgbClr val="2E5E83"/>
                </a:solidFill>
                <a:effectLst/>
                <a:latin typeface="Arial" panose="020B0604020202020204" pitchFamily="34" charset="0"/>
              </a:rPr>
              <a:t>J. J. Thomson,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who carried out a </a:t>
            </a:r>
            <a:r>
              <a:rPr lang="en-AU" sz="2400" b="1" i="0" dirty="0" smtClean="0">
                <a:solidFill>
                  <a:srgbClr val="2E5E83"/>
                </a:solidFill>
                <a:effectLst/>
                <a:latin typeface="Arial" panose="020B0604020202020204" pitchFamily="34" charset="0"/>
              </a:rPr>
              <a:t>cathode ray experiment.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was already known that when an electrical current was passed through a vacuum,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stream of glowing materials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be seen. This stream is called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cathode ray.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Thomson discovered that the cathode ray could be </a:t>
            </a:r>
            <a:r>
              <a:rPr lang="en-AU" sz="2400" b="1" i="0" dirty="0" smtClean="0">
                <a:solidFill>
                  <a:srgbClr val="209D5D"/>
                </a:solidFill>
                <a:effectLst/>
                <a:latin typeface="Arial" panose="020B0604020202020204" pitchFamily="34" charset="0"/>
              </a:rPr>
              <a:t>bent by electrical and magnetic fields.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led Thomson to conclude that the stream was made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negatively charged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were later called </a:t>
            </a:r>
            <a:r>
              <a:rPr lang="en-AU" sz="2400" b="1" i="0" dirty="0" smtClean="0">
                <a:solidFill>
                  <a:srgbClr val="67BC9F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3068861.688291g/1453068870904-89777039029689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4278312"/>
            <a:ext cx="66675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38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</Words>
  <Application>Microsoft Office PowerPoint</Application>
  <PresentationFormat>Widescreen</PresentationFormat>
  <Paragraphs>48</Paragraphs>
  <Slides>19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KaTeX_Main</vt:lpstr>
      <vt:lpstr>Office Theme</vt:lpstr>
      <vt:lpstr>Models of the Atom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the Atom</dc:title>
  <dc:creator>Joseph D'cruz</dc:creator>
  <cp:lastModifiedBy>Joseph D'cruz</cp:lastModifiedBy>
  <cp:revision>1</cp:revision>
  <dcterms:created xsi:type="dcterms:W3CDTF">2020-06-27T13:45:06Z</dcterms:created>
  <dcterms:modified xsi:type="dcterms:W3CDTF">2020-06-27T13:51:43Z</dcterms:modified>
</cp:coreProperties>
</file>