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37AD-10F4-4600-9713-FD1AFDEBBD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E74-82F2-43E6-AB05-73C59CFA3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21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37AD-10F4-4600-9713-FD1AFDEBBD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E74-82F2-43E6-AB05-73C59CFA3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1209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37AD-10F4-4600-9713-FD1AFDEBBD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E74-82F2-43E6-AB05-73C59CFA3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374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37AD-10F4-4600-9713-FD1AFDEBBD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E74-82F2-43E6-AB05-73C59CFA3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034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37AD-10F4-4600-9713-FD1AFDEBBD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E74-82F2-43E6-AB05-73C59CFA3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84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37AD-10F4-4600-9713-FD1AFDEBBD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E74-82F2-43E6-AB05-73C59CFA3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15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37AD-10F4-4600-9713-FD1AFDEBBD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E74-82F2-43E6-AB05-73C59CFA3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241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37AD-10F4-4600-9713-FD1AFDEBBD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E74-82F2-43E6-AB05-73C59CFA3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353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37AD-10F4-4600-9713-FD1AFDEBBD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E74-82F2-43E6-AB05-73C59CFA3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09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37AD-10F4-4600-9713-FD1AFDEBBD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E74-82F2-43E6-AB05-73C59CFA3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72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B37AD-10F4-4600-9713-FD1AFDEBBD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AE74-82F2-43E6-AB05-73C59CFA3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90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B37AD-10F4-4600-9713-FD1AFDEBBDA8}" type="datetimeFigureOut">
              <a:rPr lang="en-AU" smtClean="0"/>
              <a:t>27/06/2020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AE74-82F2-43E6-AB05-73C59CFA3BB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21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URc75hoKGL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Naming Ionic Compounds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85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637739"/>
            <a:ext cx="11417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figure out what the </a:t>
            </a:r>
            <a:r>
              <a:rPr lang="en-AU" sz="2400" b="1" i="0" dirty="0" smtClean="0">
                <a:solidFill>
                  <a:srgbClr val="EB5D06"/>
                </a:solidFill>
                <a:effectLst/>
                <a:latin typeface="Arial" panose="020B0604020202020204" pitchFamily="34" charset="0"/>
              </a:rPr>
              <a:t>chemical formula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an ionic compound will be, you first need to determine the </a:t>
            </a:r>
            <a:r>
              <a:rPr lang="en-AU" sz="2400" b="1" i="0" dirty="0" smtClean="0">
                <a:solidFill>
                  <a:srgbClr val="6992BF"/>
                </a:solidFill>
                <a:effectLst/>
                <a:latin typeface="Arial" panose="020B0604020202020204" pitchFamily="34" charset="0"/>
              </a:rPr>
              <a:t>charge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ions that make it up.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then need to determine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many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type of ion are needed to make the overall compound </a:t>
            </a:r>
            <a:r>
              <a:rPr lang="en-AU" sz="2400" b="1" i="0" dirty="0" smtClean="0">
                <a:solidFill>
                  <a:srgbClr val="778697"/>
                </a:solidFill>
                <a:effectLst/>
                <a:latin typeface="Arial" panose="020B0604020202020204" pitchFamily="34" charset="0"/>
              </a:rPr>
              <a:t>neutral.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easiest way to do this is to use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swap and drop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method.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6269491.852771g/1456269491986-4211679537583075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3890962"/>
            <a:ext cx="38100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95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49240"/>
            <a:ext cx="11252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8B8B"/>
                </a:solidFill>
                <a:effectLst/>
                <a:latin typeface="Arial" panose="020B0604020202020204" pitchFamily="34" charset="0"/>
              </a:rPr>
              <a:t>swap and drop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method involved </a:t>
            </a:r>
            <a:r>
              <a:rPr lang="en-AU" sz="2400" b="1" i="0" dirty="0" smtClean="0">
                <a:solidFill>
                  <a:srgbClr val="C42059"/>
                </a:solidFill>
                <a:effectLst/>
                <a:latin typeface="Arial" panose="020B0604020202020204" pitchFamily="34" charset="0"/>
              </a:rPr>
              <a:t>swapping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numbers from the charges on the ions and then </a:t>
            </a:r>
            <a:r>
              <a:rPr lang="en-AU" sz="2400" b="1" i="0" dirty="0" smtClean="0">
                <a:solidFill>
                  <a:srgbClr val="1D8BB1"/>
                </a:solidFill>
                <a:effectLst/>
                <a:latin typeface="Arial" panose="020B0604020202020204" pitchFamily="34" charset="0"/>
              </a:rPr>
              <a:t>dropping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numbers to give you the number of each type of ion in the compound.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Putting these together then gives you the ionic formula.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ionic compound aluminium oxide is made up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Al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3+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2−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ions. Its ionic formula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Al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3​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gives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positive charges 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6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negative charges to make the overall compound neutral.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6269613.812041g/1456269617621-400441528320577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3503612"/>
            <a:ext cx="333375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86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5300" y="296039"/>
            <a:ext cx="11493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final step is to determine whether the numbers can be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divided by a common factor.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they can, divide both numbers by the common factor.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magnesium oxide is made up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Mg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2+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ions 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O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2−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ions. If you were to swap and drop the numbers, it would give you the formula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Mg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but this is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not correct.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Both numbers can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divided by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give the </a:t>
            </a:r>
            <a:r>
              <a:rPr lang="en-AU" sz="2400" b="1" i="0" dirty="0" smtClean="0">
                <a:solidFill>
                  <a:srgbClr val="EB5D06"/>
                </a:solidFill>
                <a:effectLst/>
                <a:latin typeface="Arial" panose="020B0604020202020204" pitchFamily="34" charset="0"/>
              </a:rPr>
              <a:t>correct formula,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MgO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7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URc75hoKGL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7783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822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89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466725"/>
            <a:ext cx="9874250" cy="3278854"/>
          </a:xfrm>
          <a:prstGeom prst="rect">
            <a:avLst/>
          </a:prstGeom>
        </p:spPr>
      </p:pic>
      <p:pic>
        <p:nvPicPr>
          <p:cNvPr id="1026" name="Picture 2" descr="https://www.educationperfect.com/media/content/German/1452730435.152061g/1452730443853-1554930782260817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3809999"/>
            <a:ext cx="4762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40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7700" y="418237"/>
            <a:ext cx="10731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names of ionic compounds are easy to write: you simply write the </a:t>
            </a:r>
            <a:r>
              <a:rPr lang="en-AU" sz="2400" b="1" i="0" dirty="0" smtClean="0">
                <a:solidFill>
                  <a:srgbClr val="008B8B"/>
                </a:solidFill>
                <a:effectLst/>
                <a:latin typeface="Arial" panose="020B0604020202020204" pitchFamily="34" charset="0"/>
              </a:rPr>
              <a:t>names of the ions that make them up.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chemical name of fluorite is </a:t>
            </a:r>
            <a:r>
              <a:rPr lang="en-AU" sz="2400" b="1" i="0" dirty="0" smtClean="0"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calcium fluoride.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made up of </a:t>
            </a:r>
            <a:r>
              <a:rPr lang="en-AU" sz="2400" b="1" i="0" dirty="0" smtClean="0">
                <a:solidFill>
                  <a:srgbClr val="1D8BB1"/>
                </a:solidFill>
                <a:effectLst/>
                <a:latin typeface="Arial" panose="020B0604020202020204" pitchFamily="34" charset="0"/>
              </a:rPr>
              <a:t>calcium 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C42059"/>
                </a:solidFill>
                <a:effectLst/>
                <a:latin typeface="Arial" panose="020B0604020202020204" pitchFamily="34" charset="0"/>
              </a:rPr>
              <a:t>fluoride 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4861635.835471g/1444861640653-400061678612072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5" y="3579812"/>
            <a:ext cx="3590925" cy="280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22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92837"/>
            <a:ext cx="118999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you are naming an ionic compound, you must always put the </a:t>
            </a:r>
            <a:r>
              <a:rPr lang="en-AU" sz="2400" b="1" i="0" dirty="0" smtClean="0">
                <a:solidFill>
                  <a:srgbClr val="00468B"/>
                </a:solidFill>
                <a:effectLst/>
                <a:latin typeface="Arial" panose="020B0604020202020204" pitchFamily="34" charset="0"/>
              </a:rPr>
              <a:t>positive ion first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8B0046"/>
                </a:solidFill>
                <a:effectLst/>
                <a:latin typeface="Arial" panose="020B0604020202020204" pitchFamily="34" charset="0"/>
              </a:rPr>
              <a:t>negative ion second.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an ionic compound made up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lead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Pb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2+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iodide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I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is called </a:t>
            </a:r>
            <a:r>
              <a:rPr lang="en-AU" sz="2400" b="1" i="0" dirty="0" smtClean="0"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lead iodide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iodide lead.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13117709.358921g/1513117714847-1161259146992410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25" y="2945869"/>
            <a:ext cx="5327650" cy="357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8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7344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are writing the name of an ionic compound containing ions that require Roman numerals to identify their </a:t>
            </a:r>
            <a:r>
              <a:rPr lang="en-AU" sz="2400" b="1" i="0" dirty="0" smtClean="0">
                <a:solidFill>
                  <a:srgbClr val="6992BF"/>
                </a:solidFill>
                <a:effectLst/>
                <a:latin typeface="Arial" panose="020B0604020202020204" pitchFamily="34" charset="0"/>
              </a:rPr>
              <a:t>charge,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Roman numerals must be included.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lets other people know what the </a:t>
            </a:r>
            <a:r>
              <a:rPr lang="en-AU" sz="2400" b="1" i="0" dirty="0" smtClean="0">
                <a:solidFill>
                  <a:srgbClr val="EB5D06"/>
                </a:solidFill>
                <a:effectLst/>
                <a:latin typeface="Arial" panose="020B0604020202020204" pitchFamily="34" charset="0"/>
              </a:rPr>
              <a:t>chemical formula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 For example, </a:t>
            </a:r>
            <a:r>
              <a:rPr lang="en-AU" sz="2400" b="1" i="0" dirty="0" smtClean="0">
                <a:solidFill>
                  <a:srgbClr val="1D88B1"/>
                </a:solidFill>
                <a:effectLst/>
                <a:latin typeface="Arial" panose="020B0604020202020204" pitchFamily="34" charset="0"/>
              </a:rPr>
              <a:t>copper (I)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C42059"/>
                </a:solidFill>
                <a:effectLst/>
                <a:latin typeface="Arial" panose="020B0604020202020204" pitchFamily="34" charset="0"/>
              </a:rPr>
              <a:t>copper (II)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ions both form compounds with oxide ions. </a:t>
            </a:r>
            <a:r>
              <a:rPr lang="en-AU" sz="2400" b="1" i="0" dirty="0" smtClean="0">
                <a:solidFill>
                  <a:srgbClr val="800080"/>
                </a:solidFill>
                <a:effectLst/>
                <a:latin typeface="Arial" panose="020B0604020202020204" pitchFamily="34" charset="0"/>
              </a:rPr>
              <a:t>Copper (I) 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 chemical formula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Cu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copper (II) 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 chemical formula 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KaTeX_Main"/>
              </a:rPr>
              <a:t>CuO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will learn more about chemical formulae soon.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6213373.160261g/1456213372164-221638353302053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3257549"/>
            <a:ext cx="2857500" cy="360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media/content/Science/1456213474.336661g/1456213474297-2216383533020536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174" y="3270249"/>
            <a:ext cx="3298825" cy="351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76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646837"/>
            <a:ext cx="11760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Writing the </a:t>
            </a:r>
            <a:r>
              <a:rPr lang="en-AU" sz="2400" b="1" i="0" dirty="0" smtClean="0">
                <a:solidFill>
                  <a:srgbClr val="EB5D06"/>
                </a:solidFill>
                <a:effectLst/>
                <a:latin typeface="Arial" panose="020B0604020202020204" pitchFamily="34" charset="0"/>
              </a:rPr>
              <a:t>chemical formulae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ionic compounds is similar to writing their name, but instead of writing words you use the </a:t>
            </a:r>
            <a:r>
              <a:rPr lang="en-AU" sz="2400" b="1" i="0" dirty="0" smtClean="0">
                <a:solidFill>
                  <a:srgbClr val="EB9606"/>
                </a:solidFill>
                <a:effectLst/>
                <a:latin typeface="Arial" panose="020B0604020202020204" pitchFamily="34" charset="0"/>
              </a:rPr>
              <a:t>chemical symbols!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also a few extra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rules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need to follow when writing chemical formulae.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52730435.152061g/1452730443853-155493078226081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3033712"/>
            <a:ext cx="47625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24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9500" y="309940"/>
            <a:ext cx="1054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Similar to writing the name of an ionic compound, when writing the chemical formula the </a:t>
            </a:r>
            <a:r>
              <a:rPr lang="en-AU" sz="2400" b="1" i="0" dirty="0" smtClean="0">
                <a:solidFill>
                  <a:srgbClr val="00468B"/>
                </a:solidFill>
                <a:effectLst/>
                <a:latin typeface="Arial" panose="020B0604020202020204" pitchFamily="34" charset="0"/>
              </a:rPr>
              <a:t>positive 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always written </a:t>
            </a:r>
            <a:r>
              <a:rPr lang="en-AU" sz="2400" b="1" i="0" dirty="0" smtClean="0">
                <a:solidFill>
                  <a:srgbClr val="00468B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8B0046"/>
                </a:solidFill>
                <a:effectLst/>
                <a:latin typeface="Arial" panose="020B0604020202020204" pitchFamily="34" charset="0"/>
              </a:rPr>
              <a:t>negative 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always written </a:t>
            </a:r>
            <a:r>
              <a:rPr lang="en-AU" sz="2400" b="1" i="0" dirty="0" smtClean="0">
                <a:solidFill>
                  <a:srgbClr val="8B0046"/>
                </a:solidFill>
                <a:effectLst/>
                <a:latin typeface="Arial" panose="020B0604020202020204" pitchFamily="34" charset="0"/>
              </a:rPr>
              <a:t>second.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6992BF"/>
                </a:solidFill>
                <a:effectLst/>
                <a:latin typeface="Arial" panose="020B0604020202020204" pitchFamily="34" charset="0"/>
              </a:rPr>
              <a:t>charges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ions are </a:t>
            </a:r>
            <a:r>
              <a:rPr lang="en-AU" sz="2400" b="1" i="0" dirty="0" smtClean="0">
                <a:solidFill>
                  <a:srgbClr val="6992BF"/>
                </a:solidFill>
                <a:effectLst/>
                <a:latin typeface="Arial" panose="020B0604020202020204" pitchFamily="34" charset="0"/>
              </a:rPr>
              <a:t>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written in the chemical formula.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compound formed from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Li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F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ions is called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lithium fluoride.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Its chemical formula is written 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KaTeX_Main"/>
              </a:rPr>
              <a:t>LiF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6262260.490711g/1456262264487-2393450833578056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675" y="3529389"/>
            <a:ext cx="285750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743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4200" y="374640"/>
            <a:ext cx="112649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overall charge on an ionic compound must always be </a:t>
            </a:r>
            <a:r>
              <a:rPr lang="en-AU" sz="2400" b="1" i="0" dirty="0" smtClean="0">
                <a:solidFill>
                  <a:srgbClr val="6992BF"/>
                </a:solidFill>
                <a:effectLst/>
                <a:latin typeface="Arial" panose="020B0604020202020204" pitchFamily="34" charset="0"/>
              </a:rPr>
              <a:t>zero.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if the charges on the ions that make up the compound are </a:t>
            </a:r>
            <a:r>
              <a:rPr lang="en-AU" sz="2400" b="1" i="0" dirty="0" smtClean="0">
                <a:solidFill>
                  <a:srgbClr val="008B8B"/>
                </a:solidFill>
                <a:effectLst/>
                <a:latin typeface="Arial" panose="020B0604020202020204" pitchFamily="34" charset="0"/>
              </a:rPr>
              <a:t>different,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must be </a:t>
            </a:r>
            <a:r>
              <a:rPr lang="en-AU" sz="2400" b="1" i="0" dirty="0" smtClean="0">
                <a:solidFill>
                  <a:srgbClr val="008B8B"/>
                </a:solidFill>
                <a:effectLst/>
                <a:latin typeface="Arial" panose="020B0604020202020204" pitchFamily="34" charset="0"/>
              </a:rPr>
              <a:t>more of one type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ion than the other to </a:t>
            </a:r>
            <a:r>
              <a:rPr lang="en-AU" sz="2400" b="1" i="0" dirty="0" smtClean="0">
                <a:solidFill>
                  <a:srgbClr val="008B8B"/>
                </a:solidFill>
                <a:effectLst/>
                <a:latin typeface="Arial" panose="020B0604020202020204" pitchFamily="34" charset="0"/>
              </a:rPr>
              <a:t>balance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charges.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calcium ions have a charge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while fluoride ions have a charge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If there was only one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Ca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2+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 and one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F−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ion, the overall charge would be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+1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There must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F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Ca</a:t>
            </a:r>
            <a:r>
              <a:rPr lang="en-AU" sz="2400" b="1" i="0" baseline="30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calcium fluoride to balance the charge.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6265567.873651g/1456265571951-239345083357805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475" y="4160292"/>
            <a:ext cx="38100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242838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Use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ionic charges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determine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how many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each ion is needed to make a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neutrally charged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ionic compound.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ionic formula for calcium fluoride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CaF</a:t>
            </a:r>
            <a:r>
              <a:rPr lang="en-AU" sz="2400" b="1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 subscript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tells you that there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fluoride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ions. If there is </a:t>
            </a:r>
            <a:r>
              <a:rPr lang="en-AU" sz="2400" b="1" i="0" dirty="0" smtClean="0">
                <a:solidFill>
                  <a:srgbClr val="008B8B"/>
                </a:solidFill>
                <a:effectLst/>
                <a:latin typeface="Arial" panose="020B0604020202020204" pitchFamily="34" charset="0"/>
              </a:rPr>
              <a:t>no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subscript number it tells you that there is only </a:t>
            </a:r>
            <a:r>
              <a:rPr lang="en-AU" sz="2400" b="1" i="0" dirty="0" smtClean="0">
                <a:solidFill>
                  <a:srgbClr val="008B8B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these 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6266518.827611g/1456266517869-239345083357805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4" y="2908300"/>
            <a:ext cx="8531483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70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41</Paragraphs>
  <Slides>16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KaTeX_Main</vt:lpstr>
      <vt:lpstr>Office Theme</vt:lpstr>
      <vt:lpstr>Naming Ionic Compounds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Naming Ionic Compounds</dc:title>
  <dc:creator>Joseph D'cruz</dc:creator>
  <cp:lastModifiedBy>Joseph D'cruz</cp:lastModifiedBy>
  <cp:revision>1</cp:revision>
  <dcterms:created xsi:type="dcterms:W3CDTF">2020-06-27T14:37:09Z</dcterms:created>
  <dcterms:modified xsi:type="dcterms:W3CDTF">2020-06-27T14:37:17Z</dcterms:modified>
</cp:coreProperties>
</file>