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AB78-C8AA-4553-8261-FBA5CB011870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6B5-5B34-4D37-9546-F584410A03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32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AB78-C8AA-4553-8261-FBA5CB011870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6B5-5B34-4D37-9546-F584410A03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75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AB78-C8AA-4553-8261-FBA5CB011870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6B5-5B34-4D37-9546-F584410A03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591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AB78-C8AA-4553-8261-FBA5CB011870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6B5-5B34-4D37-9546-F584410A03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3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AB78-C8AA-4553-8261-FBA5CB011870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6B5-5B34-4D37-9546-F584410A03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33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AB78-C8AA-4553-8261-FBA5CB011870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6B5-5B34-4D37-9546-F584410A03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192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AB78-C8AA-4553-8261-FBA5CB011870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6B5-5B34-4D37-9546-F584410A03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158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AB78-C8AA-4553-8261-FBA5CB011870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6B5-5B34-4D37-9546-F584410A03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367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AB78-C8AA-4553-8261-FBA5CB011870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6B5-5B34-4D37-9546-F584410A03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0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AB78-C8AA-4553-8261-FBA5CB011870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6B5-5B34-4D37-9546-F584410A03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14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AB78-C8AA-4553-8261-FBA5CB011870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46B5-5B34-4D37-9546-F584410A03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589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FAB78-C8AA-4553-8261-FBA5CB011870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46B5-5B34-4D37-9546-F584410A03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23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Polyatomic Ions and Compounds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16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380137"/>
            <a:ext cx="1120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writing chemical formulae containing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multiple polyatomic ions,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must include brackets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 polyatomic ion.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brackets indicate that the following subscript number relates to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all of the atoms within the brackets.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34" y="2476500"/>
            <a:ext cx="3934178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8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700" y="368638"/>
            <a:ext cx="105283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Brackets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aren't required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 ionic compound formula contains only </a:t>
            </a:r>
            <a:r>
              <a:rPr lang="en-AU" sz="28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one polyatomic ion.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8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ammonium chloride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compound made up of the ions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NH​</a:t>
            </a:r>
            <a:r>
              <a:rPr lang="en-AU" sz="28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Cl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In order to balance the charges, one ammonium ion is required for each chloride ion. The formula is simply written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KaTeX_Main"/>
              </a:rPr>
              <a:t>NH</a:t>
            </a:r>
            <a:r>
              <a:rPr lang="en-AU" sz="2800" b="1" i="0" baseline="-25000" dirty="0" smtClean="0">
                <a:solidFill>
                  <a:srgbClr val="1B479F"/>
                </a:solidFill>
                <a:effectLst/>
                <a:latin typeface="KaTeX_Main"/>
              </a:rPr>
              <a:t>4</a:t>
            </a:r>
            <a:r>
              <a:rPr lang="en-AU" sz="2800" b="0" i="0" dirty="0" smtClean="0">
                <a:solidFill>
                  <a:srgbClr val="1B479F"/>
                </a:solidFill>
                <a:effectLst/>
                <a:latin typeface="KaTeX_Main"/>
              </a:rPr>
              <a:t>​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KaTeX_Main"/>
              </a:rPr>
              <a:t>Cl</a:t>
            </a:r>
            <a:r>
              <a:rPr lang="en-AU" sz="2800" b="0" i="0" dirty="0" smtClean="0">
                <a:solidFill>
                  <a:srgbClr val="1B479F"/>
                </a:solidFill>
                <a:effectLst/>
                <a:latin typeface="KaTeX_Main"/>
              </a:rPr>
              <a:t>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97826202.529091g/1497826232538-425048319388483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3897312"/>
            <a:ext cx="6667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55434" y="613933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Balanced!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381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69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613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7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67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363537"/>
            <a:ext cx="12167051" cy="3382963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529982813.718471f/1529982811809-117731120969828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852862"/>
            <a:ext cx="4572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3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100" y="761137"/>
            <a:ext cx="10680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of the ions we have looked at so far have been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monoatomic ions.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they are charged particles made up of just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one atom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mono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Polyatomic 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charged particles made up of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multiple atoms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poly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62103939.92561g/1562103941977-300685109759768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7" y="2781300"/>
            <a:ext cx="37814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65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223441"/>
            <a:ext cx="11214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charge on a polyatomic ion is associated with the </a:t>
            </a:r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whole group of atoms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make up that ion.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atoms within the polyatomic ion are non-metal atoms that are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covalently bonded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together, which means they act as a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single unit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in an ionic compound. The </a:t>
            </a:r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charge is "delocalised"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the whole group of atoms, not localised on any one atom.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Just like other ions, the charge is written as a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superscript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after the formula of the ion. For example, a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nitrate 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up of one nitrogen atom and three oxygen atoms. Its formula is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KaTeX_Main"/>
              </a:rPr>
              <a:t>NO</a:t>
            </a:r>
            <a:r>
              <a:rPr lang="en-AU" b="1" i="0" baseline="-25000" dirty="0" smtClean="0">
                <a:solidFill>
                  <a:srgbClr val="1B479F"/>
                </a:solidFill>
                <a:effectLst/>
                <a:latin typeface="KaTeX_Main"/>
              </a:rPr>
              <a:t>3</a:t>
            </a:r>
            <a:r>
              <a:rPr lang="en-AU" b="0" i="0" baseline="30000" dirty="0" smtClean="0">
                <a:solidFill>
                  <a:srgbClr val="1B479F"/>
                </a:solidFill>
                <a:effectLst/>
                <a:latin typeface="KaTeX_Main"/>
              </a:rPr>
              <a:t>​−</a:t>
            </a:r>
            <a:r>
              <a:rPr lang="en-AU" b="0" i="0" dirty="0" smtClean="0">
                <a:solidFill>
                  <a:srgbClr val="1B479F"/>
                </a:solidFill>
                <a:effectLst/>
                <a:latin typeface="KaTeX_Main"/>
              </a:rPr>
              <a:t>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62103449.018331g/1562103451080-300685109759768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3021012"/>
            <a:ext cx="380047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18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224641"/>
            <a:ext cx="660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Polyatomic ions are generally named based on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which atoms make them up.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Polyatomic ions that contain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multiple oxygen atoms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usually have the suffix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-ate.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example,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SO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2−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err="1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sulfate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ion, because it contains </a:t>
            </a:r>
            <a:r>
              <a:rPr lang="en-AU" sz="2400" b="1" i="0" dirty="0" err="1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sulfur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 and 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atoms, while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2−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carbonate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ion, because it contains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carbon and 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atoms.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two polyatomic ions that you need to know that aren't named using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hydroxide 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32B57C"/>
                </a:solidFill>
                <a:effectLst/>
                <a:latin typeface="KaTeX_Main"/>
              </a:rPr>
              <a:t>(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KaTeX_Main"/>
              </a:rPr>
              <a:t>OH</a:t>
            </a:r>
            <a:r>
              <a:rPr lang="en-AU" sz="2400" b="0" i="0" baseline="30000" dirty="0" smtClean="0">
                <a:solidFill>
                  <a:srgbClr val="32B57C"/>
                </a:solidFill>
                <a:effectLst/>
                <a:latin typeface="KaTeX_Main"/>
              </a:rPr>
              <a:t>−</a:t>
            </a:r>
            <a:r>
              <a:rPr lang="en-AU" sz="2400" b="0" i="0" dirty="0" smtClean="0">
                <a:solidFill>
                  <a:srgbClr val="32B57C"/>
                </a:solidFill>
                <a:effectLst/>
                <a:latin typeface="KaTeX_Main"/>
              </a:rPr>
              <a:t>),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made up of hydrogen and oxygen, and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ammonium 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3598DC"/>
                </a:solidFill>
                <a:effectLst/>
                <a:latin typeface="KaTeX_Main"/>
              </a:rPr>
              <a:t>(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KaTeX_Main"/>
              </a:rPr>
              <a:t>NH</a:t>
            </a:r>
            <a:r>
              <a:rPr lang="en-AU" sz="2400" b="0" i="0" dirty="0" smtClean="0">
                <a:solidFill>
                  <a:srgbClr val="3598DC"/>
                </a:solidFill>
                <a:effectLst/>
                <a:latin typeface="KaTeX_Main"/>
              </a:rPr>
              <a:t>​</a:t>
            </a:r>
            <a:r>
              <a:rPr lang="en-AU" sz="2400" b="1" i="0" baseline="-25000" dirty="0" smtClean="0">
                <a:solidFill>
                  <a:srgbClr val="3598DC"/>
                </a:solidFill>
                <a:effectLst/>
                <a:latin typeface="KaTeX_Main"/>
              </a:rPr>
              <a:t>4</a:t>
            </a:r>
            <a:r>
              <a:rPr lang="en-AU" sz="2400" b="0" i="0" baseline="30000" dirty="0" smtClean="0">
                <a:solidFill>
                  <a:srgbClr val="3598DC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3598DC"/>
                </a:solidFill>
                <a:effectLst/>
                <a:latin typeface="KaTeX_Main"/>
              </a:rPr>
              <a:t>),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made up of nitrogen and hydrogen.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62103385.859561g/1562103387862-300685109759768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75" y="1709737"/>
            <a:ext cx="37528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78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555536"/>
            <a:ext cx="10985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table below contains the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six polyatomic 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need to know. You are expected to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learn their names.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87" y="1649412"/>
            <a:ext cx="5877571" cy="40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4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0"/>
            <a:ext cx="11081254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909935"/>
            <a:ext cx="11417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Writing formulae for polyatomic 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Consider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following two formulae: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962" y="2365374"/>
            <a:ext cx="4262438" cy="9045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8962" y="3269943"/>
            <a:ext cx="11336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first formula indicates that there is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one magnesium 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two nitrate ions.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second formula indicates that there is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one magnesium ion, one nitride 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KaTeX_Main"/>
              </a:rPr>
              <a:t>32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oxide ions!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one do you think is correct?</a:t>
            </a:r>
            <a:endParaRPr lang="en-AU" sz="2400" dirty="0"/>
          </a:p>
        </p:txBody>
      </p:sp>
      <p:pic>
        <p:nvPicPr>
          <p:cNvPr id="5122" name="Picture 2" descr="https://www.educationperfect.com/media/content/Science/1562103748.957231g/1562103751129-3006851097597685-8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559" y="4597607"/>
            <a:ext cx="4279143" cy="206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49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80938"/>
            <a:ext cx="11214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Brackets indicate that the number following them applies to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everything inside the brackets.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Therefore, the correct formula is the one containing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brackets.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formula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KaTeX_Main"/>
              </a:rPr>
              <a:t>Mg</a:t>
            </a:r>
            <a:r>
              <a:rPr lang="en-AU" sz="2400" b="0" i="0" dirty="0" smtClean="0">
                <a:solidFill>
                  <a:srgbClr val="1B479F"/>
                </a:solidFill>
                <a:effectLst/>
                <a:latin typeface="KaTeX_Main"/>
              </a:rPr>
              <a:t>(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KaTeX_Main"/>
              </a:rPr>
              <a:t>NO</a:t>
            </a:r>
            <a:r>
              <a:rPr lang="en-AU" sz="2400" b="1" i="0" baseline="-25000" dirty="0" smtClean="0">
                <a:solidFill>
                  <a:srgbClr val="1B479F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1B479F"/>
                </a:solidFill>
                <a:effectLst/>
                <a:latin typeface="KaTeX_Main"/>
              </a:rPr>
              <a:t>​)</a:t>
            </a:r>
            <a:r>
              <a:rPr lang="en-AU" sz="2400" b="1" i="0" baseline="-25000" dirty="0" smtClean="0">
                <a:solidFill>
                  <a:srgbClr val="1B479F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1B479F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shows that this compound contains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one magnesium 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Size1"/>
              </a:rPr>
              <a:t>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Mg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2+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Size1"/>
              </a:rPr>
              <a:t>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every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two nitrate 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(NO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).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the ratio of ions that results in a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neutral ionic compound.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97825808.221731g/1497825838289-425048319388483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4049712"/>
            <a:ext cx="66675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KaTeX_Main</vt:lpstr>
      <vt:lpstr>KaTeX_Size1</vt:lpstr>
      <vt:lpstr>Office Theme</vt:lpstr>
      <vt:lpstr>Polyatomic Ions and Compounds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Polyatomic Ions and Compounds</dc:title>
  <dc:creator>Joseph D'cruz</dc:creator>
  <cp:lastModifiedBy>Joseph D'cruz</cp:lastModifiedBy>
  <cp:revision>1</cp:revision>
  <dcterms:created xsi:type="dcterms:W3CDTF">2020-06-27T14:28:29Z</dcterms:created>
  <dcterms:modified xsi:type="dcterms:W3CDTF">2020-06-27T14:31:18Z</dcterms:modified>
</cp:coreProperties>
</file>