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3956-948F-40CD-990D-4ADD3AFCC30A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297F-D803-4A70-A6F7-5EE1C07931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101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3956-948F-40CD-990D-4ADD3AFCC30A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297F-D803-4A70-A6F7-5EE1C07931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06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3956-948F-40CD-990D-4ADD3AFCC30A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297F-D803-4A70-A6F7-5EE1C07931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945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3956-948F-40CD-990D-4ADD3AFCC30A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297F-D803-4A70-A6F7-5EE1C07931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534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3956-948F-40CD-990D-4ADD3AFCC30A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297F-D803-4A70-A6F7-5EE1C07931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381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3956-948F-40CD-990D-4ADD3AFCC30A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297F-D803-4A70-A6F7-5EE1C07931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75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3956-948F-40CD-990D-4ADD3AFCC30A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297F-D803-4A70-A6F7-5EE1C07931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813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3956-948F-40CD-990D-4ADD3AFCC30A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297F-D803-4A70-A6F7-5EE1C07931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78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3956-948F-40CD-990D-4ADD3AFCC30A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297F-D803-4A70-A6F7-5EE1C07931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491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3956-948F-40CD-990D-4ADD3AFCC30A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297F-D803-4A70-A6F7-5EE1C07931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73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3956-948F-40CD-990D-4ADD3AFCC30A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297F-D803-4A70-A6F7-5EE1C07931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45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63956-948F-40CD-990D-4ADD3AFCC30A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297F-D803-4A70-A6F7-5EE1C07931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476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pzFnGRfsf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6LPAwAmnCQ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Structure of an Atom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495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446038"/>
            <a:ext cx="11290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Electrons are also found a very long way from the nucleus, which means that </a:t>
            </a:r>
            <a:r>
              <a:rPr lang="en-AU" sz="2800" b="1" i="0" dirty="0" smtClean="0">
                <a:solidFill>
                  <a:srgbClr val="EB8306"/>
                </a:solidFill>
                <a:effectLst/>
                <a:latin typeface="Arial" panose="020B0604020202020204" pitchFamily="34" charset="0"/>
              </a:rPr>
              <a:t>most of an atom is empty space!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nucleus of a hydrogen atom were the size of a golf ball, then the electron would be the width of a human hair, and the distance between the two would be similar to the length of three rugby fields!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46762972.839911g/1446762973403-439100540070111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3622675"/>
            <a:ext cx="38004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14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4" y="866774"/>
            <a:ext cx="11340883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7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361950"/>
            <a:ext cx="11751204" cy="2660650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522711846.270221g/1522711846267-2218827447460948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34163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22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pzFnGRfsf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1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" y="1434237"/>
            <a:ext cx="1178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Atoms are </a:t>
            </a:r>
            <a:r>
              <a:rPr lang="en-AU" sz="2800" b="1" i="0" dirty="0" smtClean="0">
                <a:solidFill>
                  <a:srgbClr val="070B85"/>
                </a:solidFill>
                <a:effectLst/>
                <a:latin typeface="Arial" panose="020B0604020202020204" pitchFamily="34" charset="0"/>
              </a:rPr>
              <a:t>so small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they cannot be seen without an extremely powerful microscope.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atoms are actually made up of </a:t>
            </a:r>
            <a:r>
              <a:rPr lang="en-AU" sz="2800" b="1" i="0" dirty="0" smtClean="0">
                <a:solidFill>
                  <a:srgbClr val="61A220"/>
                </a:solidFill>
                <a:effectLst/>
                <a:latin typeface="Arial" panose="020B0604020202020204" pitchFamily="34" charset="0"/>
              </a:rPr>
              <a:t>even smaller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particles called </a:t>
            </a:r>
            <a:r>
              <a:rPr lang="en-AU" sz="2800" b="1" i="0" dirty="0" smtClean="0">
                <a:solidFill>
                  <a:srgbClr val="EC7063"/>
                </a:solidFill>
                <a:effectLst/>
                <a:latin typeface="Arial" panose="020B0604020202020204" pitchFamily="34" charset="0"/>
              </a:rPr>
              <a:t>subatomic particles.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are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protons, neutrons, and electrons.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0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6LPAwAmnC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8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384939"/>
            <a:ext cx="11493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70B85"/>
                </a:solidFill>
                <a:effectLst/>
                <a:latin typeface="Arial" panose="020B0604020202020204" pitchFamily="34" charset="0"/>
              </a:rPr>
              <a:t>Atoms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made up of </a:t>
            </a:r>
            <a:r>
              <a:rPr lang="en-AU" sz="2400" b="1" i="0" dirty="0" smtClean="0">
                <a:solidFill>
                  <a:srgbClr val="EC7063"/>
                </a:solidFill>
                <a:effectLst/>
                <a:latin typeface="Arial" panose="020B0604020202020204" pitchFamily="34" charset="0"/>
              </a:rPr>
              <a:t>subatomic particles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("smaller than an atom" particles); these are protons, neutrons, and electrons.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protons and neutrons make up the </a:t>
            </a:r>
            <a:r>
              <a:rPr lang="en-AU" sz="2400" b="1" i="0" dirty="0" smtClean="0">
                <a:solidFill>
                  <a:srgbClr val="EC7063"/>
                </a:solidFill>
                <a:effectLst/>
                <a:latin typeface="Arial" panose="020B0604020202020204" pitchFamily="34" charset="0"/>
              </a:rPr>
              <a:t>nucleus,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at the </a:t>
            </a:r>
            <a:r>
              <a:rPr lang="en-AU" sz="2400" b="1" i="0" dirty="0" smtClean="0">
                <a:solidFill>
                  <a:srgbClr val="EC7063"/>
                </a:solidFill>
                <a:effectLst/>
                <a:latin typeface="Arial" panose="020B0604020202020204" pitchFamily="34" charset="0"/>
              </a:rPr>
              <a:t>centre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atom. The electrons are found in </a:t>
            </a:r>
            <a:r>
              <a:rPr lang="en-AU" sz="2400" b="1" i="0" dirty="0" smtClean="0">
                <a:solidFill>
                  <a:srgbClr val="EB8306"/>
                </a:solidFill>
                <a:effectLst/>
                <a:latin typeface="Arial" panose="020B0604020202020204" pitchFamily="34" charset="0"/>
              </a:rPr>
              <a:t>orbitals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around the </a:t>
            </a:r>
            <a:r>
              <a:rPr lang="en-AU" sz="2400" b="1" i="0" dirty="0" smtClean="0">
                <a:solidFill>
                  <a:srgbClr val="EB8306"/>
                </a:solidFill>
                <a:effectLst/>
                <a:latin typeface="Arial" panose="020B0604020202020204" pitchFamily="34" charset="0"/>
              </a:rPr>
              <a:t>outside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nucleus. The different orbitals are represented as </a:t>
            </a:r>
            <a:r>
              <a:rPr lang="en-AU" sz="2400" b="1" i="0" dirty="0" smtClean="0">
                <a:solidFill>
                  <a:srgbClr val="61A220"/>
                </a:solidFill>
                <a:effectLst/>
                <a:latin typeface="Arial" panose="020B0604020202020204" pitchFamily="34" charset="0"/>
              </a:rPr>
              <a:t>circles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different distances from the nucleus because they have different </a:t>
            </a:r>
            <a:r>
              <a:rPr lang="en-AU" sz="2400" b="1" i="0" dirty="0" smtClean="0">
                <a:solidFill>
                  <a:srgbClr val="61A220"/>
                </a:solidFill>
                <a:effectLst/>
                <a:latin typeface="Arial" panose="020B0604020202020204" pitchFamily="34" charset="0"/>
              </a:rPr>
              <a:t>energies.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6688623.717571g/1446688621618-26711206220172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3263900"/>
            <a:ext cx="3810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2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123041"/>
            <a:ext cx="11696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different subatomic particles have different charges.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EC7063"/>
                </a:solidFill>
                <a:effectLst/>
                <a:latin typeface="Arial" panose="020B0604020202020204" pitchFamily="34" charset="0"/>
              </a:rPr>
              <a:t>Protons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EC7063"/>
                </a:solidFill>
                <a:effectLst/>
                <a:latin typeface="Arial" panose="020B0604020202020204" pitchFamily="34" charset="0"/>
              </a:rPr>
              <a:t>positively charged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); </a:t>
            </a:r>
            <a:r>
              <a:rPr lang="en-AU" sz="2400" b="1" i="0" dirty="0" smtClean="0">
                <a:solidFill>
                  <a:srgbClr val="538D9F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538D9F"/>
                </a:solidFill>
                <a:effectLst/>
                <a:latin typeface="Arial" panose="020B0604020202020204" pitchFamily="34" charset="0"/>
              </a:rPr>
              <a:t>negatively charged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); and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neutrons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no charge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Protons and electrons have exactly </a:t>
            </a:r>
            <a:r>
              <a:rPr lang="en-AU" sz="2400" b="1" i="0" dirty="0" smtClean="0">
                <a:solidFill>
                  <a:srgbClr val="DC7633"/>
                </a:solidFill>
                <a:effectLst/>
                <a:latin typeface="Arial" panose="020B0604020202020204" pitchFamily="34" charset="0"/>
              </a:rPr>
              <a:t>opposite charges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each other. Opposite charges </a:t>
            </a:r>
            <a:r>
              <a:rPr lang="en-AU" sz="2400" b="1" i="0" dirty="0" smtClean="0">
                <a:solidFill>
                  <a:srgbClr val="DC7633"/>
                </a:solidFill>
                <a:effectLst/>
                <a:latin typeface="Arial" panose="020B0604020202020204" pitchFamily="34" charset="0"/>
              </a:rPr>
              <a:t>attract,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this is how the electrons are held in their shells outside of the nucleus. Neutrons have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no charge,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they help prevent electrons and protons from crashing into each other and destroying the universe.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Science/1403398456206-179658857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3555999"/>
            <a:ext cx="3178175" cy="317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79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230138"/>
            <a:ext cx="11239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also important to look at the </a:t>
            </a:r>
            <a:r>
              <a:rPr lang="en-AU" sz="2400" b="1" i="0" dirty="0" smtClean="0">
                <a:solidFill>
                  <a:srgbClr val="EB8306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subatomic particles.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6DB00D"/>
                </a:solidFill>
                <a:effectLst/>
                <a:latin typeface="Arial" panose="020B0604020202020204" pitchFamily="34" charset="0"/>
              </a:rPr>
              <a:t>Protons and neutrons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have a mass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1.67×10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−24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is such a tiny number that a new unit of mass is used: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atomic mass unit (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amu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Protons and neutrons both have a mass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 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KaTeX_Main"/>
              </a:rPr>
              <a:t>amu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40130070.273911g/1440130066899-102673255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3271837"/>
            <a:ext cx="52387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40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494437"/>
            <a:ext cx="10871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EC7063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1840 times smaller than protons and neutrons.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have a mass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0.000549  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amu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is usually represented in terms of the </a:t>
            </a:r>
            <a:r>
              <a:rPr lang="en-AU" sz="2400" b="1" i="0" dirty="0" smtClean="0">
                <a:solidFill>
                  <a:srgbClr val="EB8306"/>
                </a:solidFill>
                <a:effectLst/>
                <a:latin typeface="Arial" panose="020B0604020202020204" pitchFamily="34" charset="0"/>
              </a:rPr>
              <a:t>relative mass,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i.e.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1840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mass of protons and neutrons.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22722170.587461g/1522722178485-321000885042292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5" y="3242777"/>
            <a:ext cx="4606925" cy="245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84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24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KaTeX_Main</vt:lpstr>
      <vt:lpstr>Office Theme</vt:lpstr>
      <vt:lpstr>The Structure of an Atom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Structure of an Atom</dc:title>
  <dc:creator>Joseph D'cruz</dc:creator>
  <cp:lastModifiedBy>Joseph D'cruz</cp:lastModifiedBy>
  <cp:revision>1</cp:revision>
  <dcterms:created xsi:type="dcterms:W3CDTF">2020-06-27T13:43:42Z</dcterms:created>
  <dcterms:modified xsi:type="dcterms:W3CDTF">2020-06-27T13:43:51Z</dcterms:modified>
</cp:coreProperties>
</file>