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E874-2DD9-48C3-879B-E5B4E3F4930C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092-B24C-43E0-BB5F-A4CE733C6E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092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E874-2DD9-48C3-879B-E5B4E3F4930C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092-B24C-43E0-BB5F-A4CE733C6E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64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E874-2DD9-48C3-879B-E5B4E3F4930C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092-B24C-43E0-BB5F-A4CE733C6E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241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E874-2DD9-48C3-879B-E5B4E3F4930C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092-B24C-43E0-BB5F-A4CE733C6E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791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E874-2DD9-48C3-879B-E5B4E3F4930C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092-B24C-43E0-BB5F-A4CE733C6E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83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E874-2DD9-48C3-879B-E5B4E3F4930C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092-B24C-43E0-BB5F-A4CE733C6E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01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E874-2DD9-48C3-879B-E5B4E3F4930C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092-B24C-43E0-BB5F-A4CE733C6E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59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E874-2DD9-48C3-879B-E5B4E3F4930C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092-B24C-43E0-BB5F-A4CE733C6E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090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E874-2DD9-48C3-879B-E5B4E3F4930C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092-B24C-43E0-BB5F-A4CE733C6E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74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E874-2DD9-48C3-879B-E5B4E3F4930C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092-B24C-43E0-BB5F-A4CE733C6E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62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E874-2DD9-48C3-879B-E5B4E3F4930C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092-B24C-43E0-BB5F-A4CE733C6E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36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E874-2DD9-48C3-879B-E5B4E3F4930C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BD092-B24C-43E0-BB5F-A4CE733C6E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66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Jgc28csgV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Types of Radiation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19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664339"/>
            <a:ext cx="11595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atoms release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gamma rays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the same time as alpha and beta particles are released.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alpha or beta particles are released, the nucleus may still be in a high energy state. Releasing a gamma ray </a:t>
            </a:r>
            <a:r>
              <a:rPr lang="en-AU" sz="2400" b="1" i="0" dirty="0" smtClean="0">
                <a:solidFill>
                  <a:srgbClr val="B42AA4"/>
                </a:solidFill>
                <a:effectLst/>
                <a:latin typeface="Arial" panose="020B0604020202020204" pitchFamily="34" charset="0"/>
              </a:rPr>
              <a:t>lowers the 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nucleus again.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Gamma rays are </a:t>
            </a:r>
            <a:r>
              <a:rPr lang="en-AU" sz="2400" b="1" i="0" dirty="0" smtClean="0">
                <a:solidFill>
                  <a:srgbClr val="B2584A"/>
                </a:solidFill>
                <a:effectLst/>
                <a:latin typeface="Arial" panose="020B0604020202020204" pitchFamily="34" charset="0"/>
              </a:rPr>
              <a:t>not particles.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 </a:t>
            </a:r>
            <a:r>
              <a:rPr lang="en-AU" sz="2400" b="1" i="0" dirty="0" smtClean="0">
                <a:solidFill>
                  <a:srgbClr val="B2584A"/>
                </a:solidFill>
                <a:effectLst/>
                <a:latin typeface="Arial" panose="020B0604020202020204" pitchFamily="34" charset="0"/>
              </a:rPr>
              <a:t>electromagnetic waves.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have a very high frequency which means they are </a:t>
            </a:r>
            <a:r>
              <a:rPr lang="en-AU" sz="2400" b="1" i="0" dirty="0" smtClean="0">
                <a:solidFill>
                  <a:srgbClr val="A4B24A"/>
                </a:solidFill>
                <a:effectLst/>
                <a:latin typeface="Arial" panose="020B0604020202020204" pitchFamily="34" charset="0"/>
              </a:rPr>
              <a:t>high energy.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Maths/1371779228469-77879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4" y="4495800"/>
            <a:ext cx="9169831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42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08735"/>
            <a:ext cx="1089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Since gamma rays are not particles but </a:t>
            </a:r>
            <a:r>
              <a:rPr lang="en-AU" sz="2400" b="1" i="0" dirty="0" smtClean="0">
                <a:solidFill>
                  <a:srgbClr val="B24A70"/>
                </a:solidFill>
                <a:effectLst/>
                <a:latin typeface="Arial" panose="020B0604020202020204" pitchFamily="34" charset="0"/>
              </a:rPr>
              <a:t>energy,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have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no mass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no charge.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87" y="1885949"/>
            <a:ext cx="7847013" cy="448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0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2528" y="412234"/>
            <a:ext cx="7912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a summary of the different types of radiation: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62" y="1308100"/>
            <a:ext cx="9492368" cy="298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087" y="4726801"/>
            <a:ext cx="63722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2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28938"/>
            <a:ext cx="10629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Alpha particles are made up of </a:t>
            </a:r>
            <a:r>
              <a:rPr lang="en-AU" sz="2400" b="1" i="0" dirty="0" smtClean="0">
                <a:solidFill>
                  <a:srgbClr val="AE1E34"/>
                </a:solidFill>
                <a:effectLst/>
                <a:latin typeface="Arial" panose="020B0604020202020204" pitchFamily="34" charset="0"/>
              </a:rPr>
              <a:t>two protons and two neutrons,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 beta particles are made up of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one electron.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Since protons (which are the same size as neutrons) are about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1840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times larger than electrons, </a:t>
            </a:r>
            <a:r>
              <a:rPr lang="en-AU" sz="2400" b="1" i="0" dirty="0" smtClean="0">
                <a:solidFill>
                  <a:srgbClr val="AE891E"/>
                </a:solidFill>
                <a:effectLst/>
                <a:latin typeface="Arial" panose="020B0604020202020204" pitchFamily="34" charset="0"/>
              </a:rPr>
              <a:t>alpha particles are about </a:t>
            </a:r>
            <a:r>
              <a:rPr lang="en-AU" sz="2400" b="1" i="0" dirty="0" smtClean="0">
                <a:solidFill>
                  <a:srgbClr val="AE891E"/>
                </a:solidFill>
                <a:effectLst/>
                <a:latin typeface="KaTeX_Main"/>
              </a:rPr>
              <a:t>7400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AE891E"/>
                </a:solidFill>
                <a:effectLst/>
                <a:latin typeface="Arial" panose="020B0604020202020204" pitchFamily="34" charset="0"/>
              </a:rPr>
              <a:t>times larger than beta particles.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62" y="2700337"/>
            <a:ext cx="9521151" cy="279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6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445736"/>
            <a:ext cx="10718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alpha particles are much larger than beta particles, they are also much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slower.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Alpha particles move at about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KaTeX_Main"/>
              </a:rPr>
              <a:t>5%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the speed of 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(about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16,000,000  m s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−1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Images/Content/English%20&amp;%20Literature/1402628169674-87608472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67665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92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384939"/>
            <a:ext cx="1148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ability of radiation to </a:t>
            </a:r>
            <a:r>
              <a:rPr lang="en-AU" sz="2400" b="1" i="0" dirty="0" smtClean="0">
                <a:solidFill>
                  <a:srgbClr val="A42D9A"/>
                </a:solidFill>
                <a:effectLst/>
                <a:latin typeface="Arial" panose="020B0604020202020204" pitchFamily="34" charset="0"/>
              </a:rPr>
              <a:t>pass through materials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called its </a:t>
            </a:r>
            <a:r>
              <a:rPr lang="en-AU" sz="2400" b="1" i="1" dirty="0" smtClean="0">
                <a:solidFill>
                  <a:srgbClr val="A42D9A"/>
                </a:solidFill>
                <a:effectLst/>
                <a:latin typeface="Arial" panose="020B0604020202020204" pitchFamily="34" charset="0"/>
              </a:rPr>
              <a:t>penetrating ability.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penetrating ability of the different types of radiation depends mostly on the </a:t>
            </a:r>
            <a:r>
              <a:rPr lang="en-AU" sz="2400" b="1" i="0" dirty="0" smtClean="0">
                <a:solidFill>
                  <a:srgbClr val="A4372D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particles.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larger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particle is, 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more likely it is to collide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atoms in the material it is passing through. Collisions with atoms </a:t>
            </a:r>
            <a:r>
              <a:rPr lang="en-AU" sz="2400" b="1" i="0" dirty="0" smtClean="0">
                <a:solidFill>
                  <a:srgbClr val="A42D5E"/>
                </a:solidFill>
                <a:effectLst/>
                <a:latin typeface="Arial" panose="020B0604020202020204" pitchFamily="34" charset="0"/>
              </a:rPr>
              <a:t>stop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particles from moving through the material.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3154068.139411g/1453154079470-318601103065936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903662"/>
            <a:ext cx="238125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90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" y="165438"/>
            <a:ext cx="1196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size and speed of alpha particles means that they have </a:t>
            </a:r>
            <a:r>
              <a:rPr lang="en-AU" sz="2400" b="1" i="1" dirty="0" smtClean="0">
                <a:solidFill>
                  <a:srgbClr val="A42D9A"/>
                </a:solidFill>
                <a:effectLst/>
                <a:latin typeface="Arial" panose="020B0604020202020204" pitchFamily="34" charset="0"/>
              </a:rPr>
              <a:t>low</a:t>
            </a:r>
            <a:r>
              <a:rPr lang="en-AU" sz="2400" b="1" i="0" dirty="0" smtClean="0">
                <a:solidFill>
                  <a:srgbClr val="A42D9A"/>
                </a:solidFill>
                <a:effectLst/>
                <a:latin typeface="Arial" panose="020B0604020202020204" pitchFamily="34" charset="0"/>
              </a:rPr>
              <a:t> penetrating ability.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Alpha particles can be blocked by </a:t>
            </a:r>
            <a:r>
              <a:rPr lang="en-AU" sz="2400" b="1" i="0" dirty="0" smtClean="0">
                <a:solidFill>
                  <a:srgbClr val="A4732D"/>
                </a:solidFill>
                <a:effectLst/>
                <a:latin typeface="Arial" panose="020B0604020202020204" pitchFamily="34" charset="0"/>
              </a:rPr>
              <a:t>a few centimetres of air or a thin piece of paper.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 if you had a lump of uranium-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238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the alpha particles could be stopped by wrapping it in paper.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3251200"/>
            <a:ext cx="4914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34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912336"/>
            <a:ext cx="11671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Beta particles are much smaller than alpha particles, so they move much </a:t>
            </a:r>
            <a:r>
              <a:rPr lang="en-AU" sz="2400" b="1" i="0" dirty="0" smtClean="0">
                <a:solidFill>
                  <a:srgbClr val="C80050"/>
                </a:solidFill>
                <a:effectLst/>
                <a:latin typeface="Arial" panose="020B0604020202020204" pitchFamily="34" charset="0"/>
              </a:rPr>
              <a:t>faster.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Beta particles move at about </a:t>
            </a:r>
            <a:r>
              <a:rPr lang="en-AU" sz="2400" b="1" i="0" dirty="0" smtClean="0">
                <a:solidFill>
                  <a:srgbClr val="C81400"/>
                </a:solidFill>
                <a:effectLst/>
                <a:latin typeface="KaTeX_Main"/>
              </a:rPr>
              <a:t>90%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C81400"/>
                </a:solidFill>
                <a:effectLst/>
                <a:latin typeface="Arial" panose="020B0604020202020204" pitchFamily="34" charset="0"/>
              </a:rPr>
              <a:t>the speed of 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(about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270,000,000  m s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−1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18588003.311711g/1418587993513-437461452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5" y="33147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006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521038"/>
            <a:ext cx="1173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Beta particles have a </a:t>
            </a:r>
            <a:r>
              <a:rPr lang="en-AU" sz="2400" b="1" i="1" dirty="0" smtClean="0">
                <a:solidFill>
                  <a:srgbClr val="7800C8"/>
                </a:solidFill>
                <a:effectLst/>
                <a:latin typeface="Arial" panose="020B0604020202020204" pitchFamily="34" charset="0"/>
              </a:rPr>
              <a:t>moderate</a:t>
            </a:r>
            <a:r>
              <a:rPr lang="en-AU" sz="2400" b="1" i="0" dirty="0" smtClean="0">
                <a:solidFill>
                  <a:srgbClr val="7800C8"/>
                </a:solidFill>
                <a:effectLst/>
                <a:latin typeface="Arial" panose="020B0604020202020204" pitchFamily="34" charset="0"/>
              </a:rPr>
              <a:t> penetrating ability.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Beta particles can be blocked by </a:t>
            </a:r>
            <a:r>
              <a:rPr lang="en-AU" sz="2400" b="1" i="0" dirty="0" smtClean="0">
                <a:solidFill>
                  <a:srgbClr val="1400C8"/>
                </a:solidFill>
                <a:effectLst/>
                <a:latin typeface="Arial" panose="020B0604020202020204" pitchFamily="34" charset="0"/>
              </a:rPr>
              <a:t>a few metres of air or a thin sheet of aluminium.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if you had a lump of carbon-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the beta particles could be stopped by wrapping it in aluminium foil.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49440251.712651g/1449440260103-450222717020003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37465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www.educationperfect.com/media/content/German/1449023472.283581g/1449023494903-1938215532793457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4051299"/>
            <a:ext cx="37909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005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49236"/>
            <a:ext cx="1130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Gamma rays have no mass, so they move </a:t>
            </a:r>
            <a:r>
              <a:rPr lang="en-AU" sz="2400" b="1" i="0" dirty="0" smtClean="0">
                <a:solidFill>
                  <a:srgbClr val="2158B1"/>
                </a:solidFill>
                <a:effectLst/>
                <a:latin typeface="Arial" panose="020B0604020202020204" pitchFamily="34" charset="0"/>
              </a:rPr>
              <a:t>very fast.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Gamma rays move at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the speed of 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300,000,000  m s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−1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39246089.359381g/1439246078294-124252103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2581274"/>
            <a:ext cx="57150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8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53987"/>
            <a:ext cx="8999538" cy="3582994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522113988.580361f/1522113989156-440058654974388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5" y="3736981"/>
            <a:ext cx="6931025" cy="267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242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918339"/>
            <a:ext cx="11468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Gamma rays have a </a:t>
            </a:r>
            <a:r>
              <a:rPr lang="en-AU" sz="2400" b="1" i="1" dirty="0" smtClean="0">
                <a:solidFill>
                  <a:srgbClr val="7A21B1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lang="en-AU" sz="2400" b="1" i="0" dirty="0" smtClean="0">
                <a:solidFill>
                  <a:srgbClr val="7A21B1"/>
                </a:solidFill>
                <a:effectLst/>
                <a:latin typeface="Arial" panose="020B0604020202020204" pitchFamily="34" charset="0"/>
              </a:rPr>
              <a:t> penetrating ability.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Gamma rays can pass through many metres of air, and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gamma rays can be blocked by </a:t>
            </a:r>
            <a:r>
              <a:rPr lang="en-AU" sz="2400" b="1" i="0" dirty="0" smtClean="0">
                <a:solidFill>
                  <a:srgbClr val="B121A0"/>
                </a:solidFill>
                <a:effectLst/>
                <a:latin typeface="Arial" panose="020B0604020202020204" pitchFamily="34" charset="0"/>
              </a:rPr>
              <a:t>a thick layer of lead or concrete.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if you had a lump of iodine-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131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the gamma rays could be reduced by putting it in a lead box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  cm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thick, or inside a room with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  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thick concrete walls.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42377683.372831g/1442377710567-391130503390413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4122737"/>
            <a:ext cx="38004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www.educationperfect.com/Images/Content/Maths/1389836753402-1032223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4094163"/>
            <a:ext cx="381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544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296039"/>
            <a:ext cx="11239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different types of radiation have different </a:t>
            </a:r>
            <a:r>
              <a:rPr lang="en-AU" sz="2400" b="1" i="1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ionising abilities.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Ionising ability is the ability of the radiation to </a:t>
            </a:r>
            <a:r>
              <a:rPr lang="en-AU" sz="2400" b="1" i="0" dirty="0" smtClean="0">
                <a:solidFill>
                  <a:srgbClr val="311B9F"/>
                </a:solidFill>
                <a:effectLst/>
                <a:latin typeface="Arial" panose="020B0604020202020204" pitchFamily="34" charset="0"/>
              </a:rPr>
              <a:t>knock electrons off other atoms or molecules.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ionising ability depends on the </a:t>
            </a:r>
            <a:r>
              <a:rPr lang="en-AU" sz="2400" b="1" i="0" dirty="0" smtClean="0">
                <a:solidFill>
                  <a:srgbClr val="9F1B47"/>
                </a:solidFill>
                <a:effectLst/>
                <a:latin typeface="Arial" panose="020B0604020202020204" pitchFamily="34" charset="0"/>
              </a:rPr>
              <a:t>mass and charge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particle. The </a:t>
            </a:r>
            <a:r>
              <a:rPr lang="en-AU" sz="2400" b="1" i="0" dirty="0" smtClean="0">
                <a:solidFill>
                  <a:srgbClr val="9F311B"/>
                </a:solidFill>
                <a:effectLst/>
                <a:latin typeface="Arial" panose="020B0604020202020204" pitchFamily="34" charset="0"/>
              </a:rPr>
              <a:t>greater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mass and charge, the </a:t>
            </a:r>
            <a:r>
              <a:rPr lang="en-AU" sz="2400" b="1" i="0" dirty="0" smtClean="0">
                <a:solidFill>
                  <a:srgbClr val="9F311B"/>
                </a:solidFill>
                <a:effectLst/>
                <a:latin typeface="Arial" panose="020B0604020202020204" pitchFamily="34" charset="0"/>
              </a:rPr>
              <a:t>more easily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can knock electrons off. Therefore, the radiation is </a:t>
            </a:r>
            <a:r>
              <a:rPr lang="en-AU" sz="2400" b="1" i="0" dirty="0" smtClean="0">
                <a:solidFill>
                  <a:srgbClr val="9F311B"/>
                </a:solidFill>
                <a:effectLst/>
                <a:latin typeface="Arial" panose="020B0604020202020204" pitchFamily="34" charset="0"/>
              </a:rPr>
              <a:t>more ionising.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746500"/>
            <a:ext cx="861822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37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335340"/>
            <a:ext cx="11658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ionising ability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inversely proportional to the </a:t>
            </a:r>
            <a:r>
              <a:rPr lang="en-AU" sz="2400" b="1" i="0" dirty="0" smtClean="0">
                <a:solidFill>
                  <a:srgbClr val="9F1B89"/>
                </a:solidFill>
                <a:effectLst/>
                <a:latin typeface="Arial" panose="020B0604020202020204" pitchFamily="34" charset="0"/>
              </a:rPr>
              <a:t>penetrating ability.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radiation with a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greater ionising ability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 </a:t>
            </a:r>
            <a:r>
              <a:rPr lang="en-AU" sz="2400" b="1" i="0" dirty="0" smtClean="0">
                <a:solidFill>
                  <a:srgbClr val="9F1B89"/>
                </a:solidFill>
                <a:effectLst/>
                <a:latin typeface="Arial" panose="020B0604020202020204" pitchFamily="34" charset="0"/>
              </a:rPr>
              <a:t>lower penetrating ability,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radiation with a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lower ionising ability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 </a:t>
            </a:r>
            <a:r>
              <a:rPr lang="en-AU" sz="2400" b="1" i="0" dirty="0" smtClean="0">
                <a:solidFill>
                  <a:srgbClr val="9F1B89"/>
                </a:solidFill>
                <a:effectLst/>
                <a:latin typeface="Arial" panose="020B0604020202020204" pitchFamily="34" charset="0"/>
              </a:rPr>
              <a:t>greater penetrating ability.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each time the radiation collides with and ionises a particle in the material it is travelling through, it </a:t>
            </a:r>
            <a:r>
              <a:rPr lang="en-AU" sz="2400" b="1" i="0" dirty="0" smtClean="0">
                <a:solidFill>
                  <a:srgbClr val="9F1B47"/>
                </a:solidFill>
                <a:effectLst/>
                <a:latin typeface="Arial" panose="020B0604020202020204" pitchFamily="34" charset="0"/>
              </a:rPr>
              <a:t>loses some of its energy.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www.educationperfect.com/media/content/Science/1522113988.580361f/1522113989156-440058654974388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75" y="3695700"/>
            <a:ext cx="6574971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784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787738"/>
            <a:ext cx="11341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9F311B"/>
                </a:solidFill>
                <a:effectLst/>
                <a:latin typeface="Arial" panose="020B0604020202020204" pitchFamily="34" charset="0"/>
              </a:rPr>
              <a:t>Alpha particles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9F311B"/>
                </a:solidFill>
                <a:effectLst/>
                <a:latin typeface="Arial" panose="020B0604020202020204" pitchFamily="34" charset="0"/>
              </a:rPr>
              <a:t>large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have a charge of +2.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they have a very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high ionising ability.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Alpha particles do not penetrate very far through materials, which means the ionisation is </a:t>
            </a:r>
            <a:r>
              <a:rPr lang="en-AU" sz="2400" b="1" i="0" dirty="0" smtClean="0">
                <a:solidFill>
                  <a:srgbClr val="9F1B47"/>
                </a:solidFill>
                <a:effectLst/>
                <a:latin typeface="Arial" panose="020B0604020202020204" pitchFamily="34" charset="0"/>
              </a:rPr>
              <a:t>localised to a small area.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Alpha particles cause the </a:t>
            </a:r>
            <a:r>
              <a:rPr lang="en-AU" sz="2400" b="1" i="0" dirty="0" smtClean="0">
                <a:solidFill>
                  <a:srgbClr val="9F1B47"/>
                </a:solidFill>
                <a:effectLst/>
                <a:latin typeface="Arial" panose="020B0604020202020204" pitchFamily="34" charset="0"/>
              </a:rPr>
              <a:t>most damage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living tissues.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https://www.educationperfect.com/media/content/German/1450478283.726191g/1450478281890-225002340595412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5" y="2970212"/>
            <a:ext cx="619125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223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57140"/>
            <a:ext cx="11836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311B9F"/>
                </a:solidFill>
                <a:effectLst/>
                <a:latin typeface="Arial" panose="020B0604020202020204" pitchFamily="34" charset="0"/>
              </a:rPr>
              <a:t>Beta particles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much </a:t>
            </a:r>
            <a:r>
              <a:rPr lang="en-AU" sz="2400" b="1" i="0" dirty="0" smtClean="0">
                <a:solidFill>
                  <a:srgbClr val="311B9F"/>
                </a:solidFill>
                <a:effectLst/>
                <a:latin typeface="Arial" panose="020B0604020202020204" pitchFamily="34" charset="0"/>
              </a:rPr>
              <a:t>smaller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alpha particles, and they have a charge of -1.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it is more difficult for them to knock electrons off atoms or molecules, so they have a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moderate ionising ability.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Beta particles can penetrate </a:t>
            </a:r>
            <a:r>
              <a:rPr lang="en-AU" sz="2400" b="1" i="0" dirty="0" smtClean="0">
                <a:solidFill>
                  <a:srgbClr val="731B9F"/>
                </a:solidFill>
                <a:effectLst/>
                <a:latin typeface="Arial" panose="020B0604020202020204" pitchFamily="34" charset="0"/>
              </a:rPr>
              <a:t>further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materials because their energy is not used up as quickly in collisions with particles. The effects of the ionisation are more </a:t>
            </a:r>
            <a:r>
              <a:rPr lang="en-AU" sz="2400" b="1" i="0" dirty="0" smtClean="0">
                <a:solidFill>
                  <a:srgbClr val="731B9F"/>
                </a:solidFill>
                <a:effectLst/>
                <a:latin typeface="Arial" panose="020B0604020202020204" pitchFamily="34" charset="0"/>
              </a:rPr>
              <a:t>spread out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for alpha particles, so beta particles cause </a:t>
            </a:r>
            <a:r>
              <a:rPr lang="en-AU" sz="2400" b="1" i="0" dirty="0" smtClean="0">
                <a:solidFill>
                  <a:srgbClr val="9F1B47"/>
                </a:solidFill>
                <a:effectLst/>
                <a:latin typeface="Arial" panose="020B0604020202020204" pitchFamily="34" charset="0"/>
              </a:rPr>
              <a:t>less damage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living tissues.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4" name="Picture 2" descr="https://www.educationperfect.com/media/content/German/1450478283.726191g/1450478281890-225002340595412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3842792"/>
            <a:ext cx="619125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488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801638"/>
            <a:ext cx="11061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731B9F"/>
                </a:solidFill>
                <a:effectLst/>
                <a:latin typeface="Arial" panose="020B0604020202020204" pitchFamily="34" charset="0"/>
              </a:rPr>
              <a:t>Gamma rays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400" b="1" i="0" dirty="0" smtClean="0">
                <a:solidFill>
                  <a:srgbClr val="731B9F"/>
                </a:solidFill>
                <a:effectLst/>
                <a:latin typeface="Arial" panose="020B0604020202020204" pitchFamily="34" charset="0"/>
              </a:rPr>
              <a:t>no mass and no charge,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they can penetrate a long way into matter before all their energy is used up in collisions.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they have a very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low ionising ability.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Gamma rays cause the </a:t>
            </a:r>
            <a:r>
              <a:rPr lang="en-AU" sz="2400" b="1" i="0" dirty="0" smtClean="0">
                <a:solidFill>
                  <a:srgbClr val="9F1B47"/>
                </a:solidFill>
                <a:effectLst/>
                <a:latin typeface="Arial" panose="020B0604020202020204" pitchFamily="34" charset="0"/>
              </a:rPr>
              <a:t>least damage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living tissues out of these three types of radiation. However, they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still cause damage!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58" name="Picture 2" descr="https://www.educationperfect.com/media/content/German/1450478283.726191g/1450478281890-225002340595412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3325812"/>
            <a:ext cx="619125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913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71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472639"/>
            <a:ext cx="1089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radioactive isotopes decay, they release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radiation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their nuclei.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three different types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radiation that can be released: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alpha, beta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gamma radiation.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types of radiation can be harmful, but we can also use them for things like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radiotherapy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kill cancer cells, and </a:t>
            </a:r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medical imaging.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23601300.975661g/1423601278181-95989938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3462337"/>
            <a:ext cx="47625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69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0"/>
            <a:ext cx="1115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different types of radioactive decay are named for the type of radiation that is given off during the nuclear decay reaction.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AE1E34"/>
                </a:solidFill>
                <a:effectLst/>
                <a:latin typeface="Arial" panose="020B0604020202020204" pitchFamily="34" charset="0"/>
              </a:rPr>
              <a:t>Alpha decay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nuclear reaction in which an </a:t>
            </a:r>
            <a:r>
              <a:rPr lang="en-AU" sz="2400" b="1" i="0" dirty="0" smtClean="0">
                <a:solidFill>
                  <a:srgbClr val="AE1E34"/>
                </a:solidFill>
                <a:effectLst/>
                <a:latin typeface="Arial" panose="020B0604020202020204" pitchFamily="34" charset="0"/>
              </a:rPr>
              <a:t>alpha particle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released from the nucleus.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Beta decay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nuclear reaction in which a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beta particle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released from the nucleus.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Gamma decay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nuclear reaction in which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gamma rays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(alongside alpha or beta particles) are released from the nucleus.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06293161.296911g/1506293163661-179080684736572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4356100"/>
            <a:ext cx="39814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74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Jgc28csgV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1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2" y="573087"/>
            <a:ext cx="10625801" cy="22336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2897187"/>
            <a:ext cx="9161463" cy="311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1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620236"/>
            <a:ext cx="11722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Since alpha particles are made up of two protons and two neutrons, they are </a:t>
            </a:r>
            <a:r>
              <a:rPr lang="en-AU" sz="2400" b="1" i="0" dirty="0" smtClean="0">
                <a:solidFill>
                  <a:srgbClr val="AE1E34"/>
                </a:solidFill>
                <a:effectLst/>
                <a:latin typeface="Arial" panose="020B0604020202020204" pitchFamily="34" charset="0"/>
              </a:rPr>
              <a:t>positively charged.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symbol for an alpha particle can be written in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two different ways: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2328862"/>
            <a:ext cx="5898142" cy="1138238"/>
          </a:xfrm>
          <a:prstGeom prst="rect">
            <a:avLst/>
          </a:prstGeom>
        </p:spPr>
      </p:pic>
      <p:pic>
        <p:nvPicPr>
          <p:cNvPr id="4098" name="Picture 2" descr="https://www.educationperfect.com/media/content/Science/1450299080.660581g/1450299080886-3453687487443712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4279900"/>
            <a:ext cx="47625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77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862737"/>
            <a:ext cx="10985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second type of radiation is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beta radiation.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Atoms that have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too many neutrons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often release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beta particles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during radioactive decay. For example, carbon-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8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neutrons 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6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protons, so it releases a beta particle as it decays into nitrogen-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24" y="3228974"/>
            <a:ext cx="92233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82136"/>
            <a:ext cx="1061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beta particles are electrons, they are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negatively charged.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symbol for a beta particle can be written in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two different ways: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101850"/>
            <a:ext cx="5387120" cy="10985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4200" y="3387636"/>
            <a:ext cx="1097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8E37C7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electron is so small compared to protons and neutrons that it can be considered to be </a:t>
            </a:r>
            <a:r>
              <a:rPr lang="en-AU" sz="2400" b="1" i="0" dirty="0" smtClean="0">
                <a:solidFill>
                  <a:srgbClr val="8E37C7"/>
                </a:solidFill>
                <a:effectLst/>
                <a:latin typeface="Arial" panose="020B0604020202020204" pitchFamily="34" charset="0"/>
              </a:rPr>
              <a:t>zero.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charge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−1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which is written below the mass number in the symbol.</a:t>
            </a:r>
            <a:endParaRPr lang="en-AU" sz="2400" dirty="0"/>
          </a:p>
        </p:txBody>
      </p:sp>
      <p:pic>
        <p:nvPicPr>
          <p:cNvPr id="5122" name="Picture 2" descr="https://www.educationperfect.com/media/content/Science/1440130070.273911g/1440130066899-1026732552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99" y="4362686"/>
            <a:ext cx="4835525" cy="226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27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145</Words>
  <Application>Microsoft Office PowerPoint</Application>
  <PresentationFormat>Widescreen</PresentationFormat>
  <Paragraphs>81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KaTeX_Main</vt:lpstr>
      <vt:lpstr>Office Theme</vt:lpstr>
      <vt:lpstr>Types of Radiation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Radiation</dc:title>
  <dc:creator>Joseph D'cruz</dc:creator>
  <cp:lastModifiedBy>Joseph D'cruz</cp:lastModifiedBy>
  <cp:revision>2</cp:revision>
  <dcterms:created xsi:type="dcterms:W3CDTF">2020-06-27T14:51:16Z</dcterms:created>
  <dcterms:modified xsi:type="dcterms:W3CDTF">2020-06-27T15:00:33Z</dcterms:modified>
</cp:coreProperties>
</file>