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DC93-ECF9-4EA4-8D80-A34C75B7457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25FA-04EF-42EA-909F-0A03C8F2F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455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DC93-ECF9-4EA4-8D80-A34C75B7457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25FA-04EF-42EA-909F-0A03C8F2F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25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DC93-ECF9-4EA4-8D80-A34C75B7457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25FA-04EF-42EA-909F-0A03C8F2F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589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DC93-ECF9-4EA4-8D80-A34C75B7457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25FA-04EF-42EA-909F-0A03C8F2F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27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DC93-ECF9-4EA4-8D80-A34C75B7457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25FA-04EF-42EA-909F-0A03C8F2F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077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DC93-ECF9-4EA4-8D80-A34C75B7457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25FA-04EF-42EA-909F-0A03C8F2F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273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DC93-ECF9-4EA4-8D80-A34C75B7457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25FA-04EF-42EA-909F-0A03C8F2F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458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DC93-ECF9-4EA4-8D80-A34C75B7457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25FA-04EF-42EA-909F-0A03C8F2F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38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DC93-ECF9-4EA4-8D80-A34C75B7457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25FA-04EF-42EA-909F-0A03C8F2F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985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DC93-ECF9-4EA4-8D80-A34C75B7457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25FA-04EF-42EA-909F-0A03C8F2F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838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DC93-ECF9-4EA4-8D80-A34C75B7457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25FA-04EF-42EA-909F-0A03C8F2F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869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0DC93-ECF9-4EA4-8D80-A34C75B74571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225FA-04EF-42EA-909F-0A03C8F2F6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492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qLlgIaz1L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What are Atoms, Elements and Compounds?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634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724238"/>
            <a:ext cx="11341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properties of compounds are </a:t>
            </a:r>
            <a:r>
              <a:rPr lang="en-AU" sz="2400" b="1" i="0" dirty="0" smtClean="0">
                <a:solidFill>
                  <a:srgbClr val="EBA906"/>
                </a:solidFill>
                <a:effectLst/>
                <a:latin typeface="Arial" panose="020B0604020202020204" pitchFamily="34" charset="0"/>
              </a:rPr>
              <a:t>very different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properties of the elements that make them up.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aluminium 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white crystalline </a:t>
            </a:r>
            <a:r>
              <a:rPr lang="en-AU" sz="2400" b="1" i="0" dirty="0" smtClean="0">
                <a:solidFill>
                  <a:srgbClr val="070B85"/>
                </a:solidFill>
                <a:effectLst/>
                <a:latin typeface="Arial" panose="020B0604020202020204" pitchFamily="34" charset="0"/>
              </a:rPr>
              <a:t>solid,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elemental aluminium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exists as a silver coloured </a:t>
            </a:r>
            <a:r>
              <a:rPr lang="en-AU" sz="2400" b="1" i="0" dirty="0" smtClean="0">
                <a:solidFill>
                  <a:srgbClr val="61A220"/>
                </a:solidFill>
                <a:effectLst/>
                <a:latin typeface="Arial" panose="020B0604020202020204" pitchFamily="34" charset="0"/>
              </a:rPr>
              <a:t>metal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exists as a colourless </a:t>
            </a:r>
            <a:r>
              <a:rPr lang="en-AU" sz="2400" b="1" i="0" dirty="0" smtClean="0">
                <a:solidFill>
                  <a:srgbClr val="EB5D06"/>
                </a:solidFill>
                <a:effectLst/>
                <a:latin typeface="Arial" panose="020B0604020202020204" pitchFamily="34" charset="0"/>
              </a:rPr>
              <a:t>gas.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46677039.756681g/1446677037175-1699555776357143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924175"/>
            <a:ext cx="3413125" cy="324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www.educationperfect.com/Images/Content/Maths/1383874366123-9792323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3332348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92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11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703262"/>
            <a:ext cx="8890000" cy="3102841"/>
          </a:xfrm>
          <a:prstGeom prst="rect">
            <a:avLst/>
          </a:prstGeom>
        </p:spPr>
      </p:pic>
      <p:pic>
        <p:nvPicPr>
          <p:cNvPr id="3" name="1509324022.0007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05200" y="3806103"/>
            <a:ext cx="4025900" cy="28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671036"/>
            <a:ext cx="10896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Atoms are the </a:t>
            </a:r>
            <a:r>
              <a:rPr lang="en-AU" sz="2800" b="1" i="0" dirty="0" smtClean="0">
                <a:solidFill>
                  <a:srgbClr val="DC7633"/>
                </a:solidFill>
                <a:effectLst/>
                <a:latin typeface="Arial" panose="020B0604020202020204" pitchFamily="34" charset="0"/>
              </a:rPr>
              <a:t>basic building block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all matter.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 </a:t>
            </a:r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so tiny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they cannot be seen except with a powerful microscope called a 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scanning tunnelling microscope (STM)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22706592.583711g/1522706600742-346686195917166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151" y="2654300"/>
            <a:ext cx="4125123" cy="396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63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yqLlgIaz1L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8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" y="163036"/>
            <a:ext cx="11836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Atoms can combine in </a:t>
            </a:r>
            <a:r>
              <a:rPr lang="en-AU" sz="2800" b="1" i="0" dirty="0" smtClean="0">
                <a:solidFill>
                  <a:srgbClr val="DC7633"/>
                </a:solidFill>
                <a:effectLst/>
                <a:latin typeface="Arial" panose="020B0604020202020204" pitchFamily="34" charset="0"/>
              </a:rPr>
              <a:t>different ways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produce </a:t>
            </a:r>
            <a:r>
              <a:rPr lang="en-AU" sz="2800" b="1" i="0" dirty="0" smtClean="0">
                <a:solidFill>
                  <a:srgbClr val="DC7633"/>
                </a:solidFill>
                <a:effectLst/>
                <a:latin typeface="Arial" panose="020B0604020202020204" pitchFamily="34" charset="0"/>
              </a:rPr>
              <a:t>different types of substances.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types of substances you need to know about are </a:t>
            </a:r>
            <a:r>
              <a:rPr lang="en-AU" sz="2800" b="1" i="0" dirty="0" smtClean="0">
                <a:solidFill>
                  <a:srgbClr val="538D9F"/>
                </a:solidFill>
                <a:effectLst/>
                <a:latin typeface="Arial" panose="020B0604020202020204" pitchFamily="34" charset="0"/>
              </a:rPr>
              <a:t>elements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B170D7"/>
                </a:solidFill>
                <a:effectLst/>
                <a:latin typeface="Arial" panose="020B0604020202020204" pitchFamily="34" charset="0"/>
              </a:rPr>
              <a:t>compounds.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09947049.068651g/1509947045600-136988180355220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9" y="2678708"/>
            <a:ext cx="4581525" cy="384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99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83337"/>
            <a:ext cx="11137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2400" b="1" i="0" dirty="0" smtClean="0">
                <a:solidFill>
                  <a:srgbClr val="538D9F"/>
                </a:solidFill>
                <a:effectLst/>
                <a:latin typeface="Arial" panose="020B0604020202020204" pitchFamily="34" charset="0"/>
              </a:rPr>
              <a:t>element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substance that contains only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one type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atom.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 lump of pure gold metal contains </a:t>
            </a:r>
            <a:r>
              <a:rPr lang="en-AU" sz="2400" b="1" i="0" dirty="0" smtClean="0">
                <a:solidFill>
                  <a:srgbClr val="8B539F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atoms of gold, and a lump of aluminium metal contains </a:t>
            </a:r>
            <a:r>
              <a:rPr lang="en-AU" sz="2400" b="1" i="0" dirty="0" smtClean="0">
                <a:solidFill>
                  <a:srgbClr val="8B539F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atoms of aluminium.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Maths/1367895938143-610353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3217862"/>
            <a:ext cx="38100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educationperfect.com/Images/Content/Maths/1383874366123-9792323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30940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53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582136"/>
            <a:ext cx="10858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Elements can be metals, non-metals, or metalloids.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different </a:t>
            </a:r>
            <a:r>
              <a:rPr lang="en-AU" sz="2800" b="1" i="0" dirty="0" smtClean="0">
                <a:solidFill>
                  <a:srgbClr val="538D9F"/>
                </a:solidFill>
                <a:effectLst/>
                <a:latin typeface="Arial" panose="020B0604020202020204" pitchFamily="34" charset="0"/>
              </a:rPr>
              <a:t>types of elements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800" b="1" i="0" dirty="0" smtClean="0">
                <a:solidFill>
                  <a:srgbClr val="8B539F"/>
                </a:solidFill>
                <a:effectLst/>
                <a:latin typeface="Arial" panose="020B0604020202020204" pitchFamily="34" charset="0"/>
              </a:rPr>
              <a:t>different properties,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are determined by the </a:t>
            </a:r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type of atoms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make them up.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rman/1454575433.320591g/1454575439691-2808616740639593-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3721100"/>
            <a:ext cx="18954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educationperfect.com/media/content/Science/1454631142.312371g/1454631146965-2540303274161793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3606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www.educationperfect.com/media/content/Science/1442377683.372831g/1442377710567-3911305033904136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212" y="3663949"/>
            <a:ext cx="1895475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07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384939"/>
            <a:ext cx="11163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Atoms can also form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chemical bonds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other types of atoms to form </a:t>
            </a:r>
            <a:r>
              <a:rPr lang="en-AU" sz="2400" b="1" i="0" dirty="0" smtClean="0">
                <a:solidFill>
                  <a:srgbClr val="EBA906"/>
                </a:solidFill>
                <a:effectLst/>
                <a:latin typeface="Arial" panose="020B0604020202020204" pitchFamily="34" charset="0"/>
              </a:rPr>
              <a:t>compounds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Compounds can be </a:t>
            </a:r>
            <a:r>
              <a:rPr lang="en-AU" sz="2400" b="1" i="0" dirty="0" smtClean="0">
                <a:solidFill>
                  <a:srgbClr val="EB5D06"/>
                </a:solidFill>
                <a:effectLst/>
                <a:latin typeface="Arial" panose="020B0604020202020204" pitchFamily="34" charset="0"/>
              </a:rPr>
              <a:t>molecules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EB5D06"/>
                </a:solidFill>
                <a:effectLst/>
                <a:latin typeface="Arial" panose="020B0604020202020204" pitchFamily="34" charset="0"/>
              </a:rPr>
              <a:t>lattices,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they always contain at least two different types of atoms.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70B85"/>
                </a:solidFill>
                <a:effectLst/>
                <a:latin typeface="Arial" panose="020B0604020202020204" pitchFamily="34" charset="0"/>
              </a:rPr>
              <a:t>Molecules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made up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non-metal atoms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chemically bonded together, such as water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 </a:t>
            </a:r>
            <a:r>
              <a:rPr lang="en-AU" sz="2400" b="1" i="0" dirty="0" smtClean="0">
                <a:solidFill>
                  <a:srgbClr val="83B9F5"/>
                </a:solidFill>
                <a:effectLst/>
                <a:latin typeface="Arial" panose="020B0604020202020204" pitchFamily="34" charset="0"/>
              </a:rPr>
              <a:t>Lattices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large grid-like structures made up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chemically bonded together, such as aluminium oxide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Al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38130805.517681g/1438130804389-125786970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4043362"/>
            <a:ext cx="37909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educationperfect.com/media/content/Science/1444856542.460461g/1444856546359-2471546653845114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4343399"/>
            <a:ext cx="19050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34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423039"/>
            <a:ext cx="10947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 </a:t>
            </a:r>
            <a:r>
              <a:rPr lang="en-AU" sz="2400" b="1" i="0" dirty="0" smtClean="0">
                <a:solidFill>
                  <a:srgbClr val="070B85"/>
                </a:solidFill>
                <a:effectLst/>
                <a:latin typeface="Arial" panose="020B0604020202020204" pitchFamily="34" charset="0"/>
              </a:rPr>
              <a:t>molecules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83B9F5"/>
                </a:solidFill>
                <a:effectLst/>
                <a:latin typeface="Arial" panose="020B0604020202020204" pitchFamily="34" charset="0"/>
              </a:rPr>
              <a:t>lattices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also contain just one type of atom.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forms molecules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diamond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from lattices of carbon on its own.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in this case, neither oxygen molecules nor diamonds are </a:t>
            </a:r>
            <a:r>
              <a:rPr lang="en-AU" sz="2400" b="1" i="0" dirty="0" smtClean="0">
                <a:solidFill>
                  <a:srgbClr val="EBA906"/>
                </a:solidFill>
                <a:effectLst/>
                <a:latin typeface="Arial" panose="020B0604020202020204" pitchFamily="34" charset="0"/>
              </a:rPr>
              <a:t>compounds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Compounds always contain at least </a:t>
            </a:r>
            <a:r>
              <a:rPr lang="en-AU" sz="2400" b="1" i="0" u="sng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different types of atoms.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3936549.67281g/1453936583228-273807906301486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4029075"/>
            <a:ext cx="14287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educationperfect.com/media/content/Science/1453936502.967631g/1453936506755-2738079063014866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75" y="3579812"/>
            <a:ext cx="132397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32600" y="5061635"/>
            <a:ext cx="2959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Water: A molecule </a:t>
            </a:r>
            <a:r>
              <a:rPr lang="en-AU" b="0" i="1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AU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compound, because it has both hydrogen and oxygen atoms.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832235" y="5197723"/>
            <a:ext cx="2561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Oxygen: A molecule, but not a compound!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803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29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KaTeX_Main</vt:lpstr>
      <vt:lpstr>Office Theme</vt:lpstr>
      <vt:lpstr>What are Atoms, Elements and Compounds?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Atoms, Elements and Compounds?</dc:title>
  <dc:creator>Joseph D'cruz</dc:creator>
  <cp:lastModifiedBy>Joseph D'cruz</cp:lastModifiedBy>
  <cp:revision>1</cp:revision>
  <dcterms:created xsi:type="dcterms:W3CDTF">2020-06-27T13:34:44Z</dcterms:created>
  <dcterms:modified xsi:type="dcterms:W3CDTF">2020-06-27T13:35:01Z</dcterms:modified>
</cp:coreProperties>
</file>