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2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0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00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26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30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24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3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6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5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80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699A-1C10-4CE2-A5D0-EB1F583006A7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7A27-1FB9-4BDC-ACA8-8BAD979B8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38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DaZZnQCJw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jY5p-1CDr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ncbi.nlm.nih.gov/pmc/articles/PMC3104923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What are Isotopes?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85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8300" y="405537"/>
            <a:ext cx="11569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Isotopes are often represented using </a:t>
            </a:r>
            <a:r>
              <a:rPr lang="en-AU" sz="2400" b="1" i="0" dirty="0" smtClean="0">
                <a:solidFill>
                  <a:srgbClr val="9FDE6B"/>
                </a:solidFill>
                <a:effectLst/>
                <a:latin typeface="Arial" panose="020B0604020202020204" pitchFamily="34" charset="0"/>
              </a:rPr>
              <a:t>atomic symbols.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atomic symbol shows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chemical symbol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element, with the </a:t>
            </a:r>
            <a:r>
              <a:rPr lang="en-AU" sz="2400" b="1" i="0" dirty="0" smtClean="0">
                <a:solidFill>
                  <a:srgbClr val="CCDE6B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70B85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written 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left.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written like this: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https://www.educationperfect.com/media/content/Science/1515355724.54071g/1515355753160-36926701119050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81275"/>
            <a:ext cx="37719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6600" y="3781336"/>
            <a:ext cx="1120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mass number is the </a:t>
            </a:r>
            <a:r>
              <a:rPr lang="en-AU" sz="2400" b="1" i="0" dirty="0" smtClean="0">
                <a:solidFill>
                  <a:srgbClr val="CCDE6B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number (number of protons plus neutrons) and this is written at the </a:t>
            </a:r>
            <a:r>
              <a:rPr lang="en-AU" sz="2400" b="1" i="0" dirty="0" smtClean="0">
                <a:solidFill>
                  <a:srgbClr val="CCDE6B"/>
                </a:solidFill>
                <a:effectLst/>
                <a:latin typeface="Arial" panose="020B0604020202020204" pitchFamily="34" charset="0"/>
              </a:rPr>
              <a:t>top.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atomic number is the </a:t>
            </a:r>
            <a:r>
              <a:rPr lang="en-AU" sz="2400" b="1" i="0" dirty="0" smtClean="0">
                <a:solidFill>
                  <a:srgbClr val="9FDE6B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number (number of protons) and this is written at the </a:t>
            </a:r>
            <a:r>
              <a:rPr lang="en-AU" sz="2400" b="1" i="0" dirty="0" smtClean="0">
                <a:solidFill>
                  <a:srgbClr val="9FDE6B"/>
                </a:solidFill>
                <a:effectLst/>
                <a:latin typeface="Arial" panose="020B0604020202020204" pitchFamily="34" charset="0"/>
              </a:rPr>
              <a:t>bottom.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85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420638"/>
            <a:ext cx="1148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are given an </a:t>
            </a:r>
            <a:r>
              <a:rPr lang="en-AU" sz="2400" b="1" i="0" dirty="0" smtClean="0">
                <a:solidFill>
                  <a:srgbClr val="9FDE6B"/>
                </a:solidFill>
                <a:effectLst/>
                <a:latin typeface="Arial" panose="020B0604020202020204" pitchFamily="34" charset="0"/>
              </a:rPr>
              <a:t>atomic symbol,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can figure out the name of the isotope.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Isotope names are based on their </a:t>
            </a:r>
            <a:r>
              <a:rPr lang="en-AU" sz="2400" b="1" i="0" dirty="0" smtClean="0">
                <a:solidFill>
                  <a:srgbClr val="CCDE6B"/>
                </a:solidFill>
                <a:effectLst/>
                <a:latin typeface="Arial" panose="020B0604020202020204" pitchFamily="34" charset="0"/>
              </a:rPr>
              <a:t>mass number.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Therefore, you just read the element's name and its mass number.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what is the name of this isotope?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0131635.35921g/1450131659468-1600618951391102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570162"/>
            <a:ext cx="18954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16000" y="4667935"/>
            <a:ext cx="995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mass number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this isotope is called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chlorine-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839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686138"/>
            <a:ext cx="1084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6DB00D"/>
                </a:solidFill>
                <a:effectLst/>
                <a:latin typeface="Arial" panose="020B0604020202020204" pitchFamily="34" charset="0"/>
              </a:rPr>
              <a:t>Different isotopes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elements are found in </a:t>
            </a:r>
            <a:r>
              <a:rPr lang="en-AU" sz="2400" b="1" i="0" dirty="0" smtClean="0">
                <a:solidFill>
                  <a:srgbClr val="6DB00D"/>
                </a:solidFill>
                <a:effectLst/>
                <a:latin typeface="Arial" panose="020B0604020202020204" pitchFamily="34" charset="0"/>
              </a:rPr>
              <a:t>different amounts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nature.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often depends on how </a:t>
            </a:r>
            <a:r>
              <a:rPr lang="en-AU" sz="2400" b="1" i="0" dirty="0" smtClean="0">
                <a:solidFill>
                  <a:srgbClr val="B170D7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isotope is. For example,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most stable isotope of carbon, while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unstable. This means that in nature, there is </a:t>
            </a:r>
            <a:r>
              <a:rPr lang="en-AU" sz="2400" b="1" i="0" dirty="0" smtClean="0">
                <a:solidFill>
                  <a:srgbClr val="1CB00D"/>
                </a:solidFill>
                <a:effectLst/>
                <a:latin typeface="Arial" panose="020B0604020202020204" pitchFamily="34" charset="0"/>
              </a:rPr>
              <a:t>much 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7793388.509431g/1447793395882-121317992296513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894012"/>
            <a:ext cx="6667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1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316637"/>
            <a:ext cx="10960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sixth most abundant element in the universe.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graph shows approximately </a:t>
            </a:r>
            <a:r>
              <a:rPr lang="en-AU" sz="2400" b="1" i="0" dirty="0" smtClean="0">
                <a:solidFill>
                  <a:srgbClr val="83B9F5"/>
                </a:solidFill>
                <a:effectLst/>
                <a:latin typeface="Arial" panose="020B0604020202020204" pitchFamily="34" charset="0"/>
              </a:rPr>
              <a:t>how much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each isotope of carbon makes up all the carbon found in nature. About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98.9%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carbon is the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isotope.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0141918.317031g/1450141920599-20401812271758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2103437"/>
            <a:ext cx="57150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7700" y="5665788"/>
            <a:ext cx="1108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if you took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carbon atoms from nature, approximately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9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890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be the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isotope,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109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be the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isotope,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be the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isotope.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6066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3441"/>
            <a:ext cx="1163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noticed that on the periodic table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carbon is shown as 12.011.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mass number is the number of protons plus neutrons in the nucleus, but we cannot have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0.011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proton or neutron!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number shown on the periodic table is known as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relative atomic 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an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average mass of all isotopes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carbon based on how abundant they are in nature. Since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98.9%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carbon found in nature, the relative atomic mass of carbon is very close 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5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93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22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4" y="385762"/>
            <a:ext cx="9718675" cy="3448045"/>
          </a:xfrm>
          <a:prstGeom prst="rect">
            <a:avLst/>
          </a:prstGeom>
        </p:spPr>
      </p:pic>
      <p:pic>
        <p:nvPicPr>
          <p:cNvPr id="3" name="1522272976.9292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73500" y="3594100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DaZZnQCJw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280900" cy="69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535535"/>
            <a:ext cx="1061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61A220"/>
                </a:solidFill>
                <a:effectLst/>
                <a:latin typeface="Arial" panose="020B0604020202020204" pitchFamily="34" charset="0"/>
              </a:rPr>
              <a:t>Isotopes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atoms of the </a:t>
            </a:r>
            <a:r>
              <a:rPr lang="en-AU" sz="2800" b="1" i="1" dirty="0" smtClean="0">
                <a:solidFill>
                  <a:srgbClr val="61A220"/>
                </a:solidFill>
                <a:effectLst/>
                <a:latin typeface="Arial" panose="020B0604020202020204" pitchFamily="34" charset="0"/>
              </a:rPr>
              <a:t>same element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have </a:t>
            </a:r>
            <a:r>
              <a:rPr lang="en-AU" sz="2800" b="1" i="0" dirty="0" smtClean="0">
                <a:solidFill>
                  <a:srgbClr val="229954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numbers of </a:t>
            </a:r>
            <a:r>
              <a:rPr lang="en-AU" sz="2800" b="1" i="0" dirty="0" smtClean="0">
                <a:solidFill>
                  <a:srgbClr val="229954"/>
                </a:solidFill>
                <a:effectLst/>
                <a:latin typeface="Arial" panose="020B0604020202020204" pitchFamily="34" charset="0"/>
              </a:rPr>
              <a:t>neutrons, 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the same number of protons and electrons.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3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jY5p-1CDr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7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" y="839738"/>
            <a:ext cx="1183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concept of isotopes has been around for more than 100 years!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existence of </a:t>
            </a:r>
            <a:r>
              <a:rPr lang="en-AU" sz="2400" b="1" i="0" dirty="0" smtClean="0">
                <a:solidFill>
                  <a:srgbClr val="6DB00D"/>
                </a:solidFill>
                <a:effectLst/>
                <a:latin typeface="Arial" panose="020B0604020202020204" pitchFamily="34" charset="0"/>
              </a:rPr>
              <a:t>isotopes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first proposed by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Frederick Soddy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1913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Soddy was a British chemist who worked with Ernest Rutherford to study </a:t>
            </a:r>
            <a:r>
              <a:rPr lang="en-AU" sz="2400" b="1" i="0" dirty="0" smtClean="0">
                <a:solidFill>
                  <a:srgbClr val="070B85"/>
                </a:solidFill>
                <a:effectLst/>
                <a:latin typeface="Arial" panose="020B0604020202020204" pitchFamily="34" charset="0"/>
              </a:rPr>
              <a:t>radioactive elements.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 received a Nobel Prize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1921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his theory of isotopes.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7626649.237711g/1447626661882-769588056765189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3086099"/>
            <a:ext cx="26670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History/1418262565.129461g/1418262571003-118620008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3543299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372239"/>
            <a:ext cx="1145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Soddy's experiments showed that atoms of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same element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have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different atomic masses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identical chemical properties.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named this concept an </a:t>
            </a:r>
            <a:r>
              <a:rPr lang="en-AU" sz="2400" b="1" i="1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isotope,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 place,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these atoms were found in 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same place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periodic table.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 time, scientists could not come up with a good explanation for how this occurred.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0125329.859821g/1450125357632-211959197448619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508375"/>
            <a:ext cx="4762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6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636538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discovered in 1932, the problem was solved!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with the </a:t>
            </a:r>
            <a:r>
              <a:rPr lang="en-AU" sz="2400" b="1" i="0" dirty="0" smtClean="0">
                <a:solidFill>
                  <a:srgbClr val="A58BB4"/>
                </a:solidFill>
                <a:effectLst/>
                <a:latin typeface="Arial" panose="020B0604020202020204" pitchFamily="34" charset="0"/>
              </a:rPr>
              <a:t>same number of protons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had different masses because they had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different numbers of 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These atoms have the </a:t>
            </a:r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same 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neutrons do not affect the chemical properties of elements.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07905133569-14341982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001962"/>
            <a:ext cx="69151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593636"/>
            <a:ext cx="10756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Isotopes are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based on their </a:t>
            </a:r>
            <a:r>
              <a:rPr lang="en-AU" sz="2400" b="1" i="0" dirty="0" smtClean="0">
                <a:solidFill>
                  <a:srgbClr val="CCDE6B"/>
                </a:solidFill>
                <a:effectLst/>
                <a:latin typeface="Arial" panose="020B0604020202020204" pitchFamily="34" charset="0"/>
              </a:rPr>
              <a:t>mass number.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element's name is written first, followed by the mass number.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61021113.515781g/1461021118020-14303825043007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1925637"/>
            <a:ext cx="42862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5219610"/>
            <a:ext cx="1134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these are two carbon isotopes. The first one has a </a:t>
            </a:r>
            <a:r>
              <a:rPr lang="en-AU" sz="2400" b="1" i="0" dirty="0" smtClean="0">
                <a:solidFill>
                  <a:srgbClr val="CCDE6B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is called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carbon-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second one has a </a:t>
            </a:r>
            <a:r>
              <a:rPr lang="en-AU" sz="2400" b="1" i="0" dirty="0" smtClean="0">
                <a:solidFill>
                  <a:srgbClr val="CCDE6B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is called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carbon-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6589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Widescreen</PresentationFormat>
  <Paragraphs>39</Paragraphs>
  <Slides>16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What are Isotopes?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Isotopes?</dc:title>
  <dc:creator>Joseph D'cruz</dc:creator>
  <cp:lastModifiedBy>Joseph D'cruz</cp:lastModifiedBy>
  <cp:revision>1</cp:revision>
  <dcterms:created xsi:type="dcterms:W3CDTF">2020-06-27T14:39:16Z</dcterms:created>
  <dcterms:modified xsi:type="dcterms:W3CDTF">2020-06-27T14:43:30Z</dcterms:modified>
</cp:coreProperties>
</file>