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A582A-9818-414C-A790-7AF1E2F73797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A7EC-B349-4A34-A640-44F6223331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5615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A582A-9818-414C-A790-7AF1E2F73797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A7EC-B349-4A34-A640-44F6223331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4709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A582A-9818-414C-A790-7AF1E2F73797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A7EC-B349-4A34-A640-44F6223331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39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A582A-9818-414C-A790-7AF1E2F73797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A7EC-B349-4A34-A640-44F6223331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711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A582A-9818-414C-A790-7AF1E2F73797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A7EC-B349-4A34-A640-44F6223331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0303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A582A-9818-414C-A790-7AF1E2F73797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A7EC-B349-4A34-A640-44F6223331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862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A582A-9818-414C-A790-7AF1E2F73797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A7EC-B349-4A34-A640-44F6223331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5569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A582A-9818-414C-A790-7AF1E2F73797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A7EC-B349-4A34-A640-44F6223331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7675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A582A-9818-414C-A790-7AF1E2F73797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A7EC-B349-4A34-A640-44F6223331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2759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A582A-9818-414C-A790-7AF1E2F73797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A7EC-B349-4A34-A640-44F6223331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589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A582A-9818-414C-A790-7AF1E2F73797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A7EC-B349-4A34-A640-44F6223331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8132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A582A-9818-414C-A790-7AF1E2F73797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EA7EC-B349-4A34-A640-44F6223331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266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Nf8cuvl62Vc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Acid Rain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3594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340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2900" y="532537"/>
            <a:ext cx="11201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Rain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naturally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acidic,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 a pH between 5 and 6.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because carbon dioxide dissolves into rainwater and then </a:t>
            </a:r>
            <a:r>
              <a:rPr lang="en-AU" sz="2400" b="1" i="0" dirty="0" smtClean="0">
                <a:solidFill>
                  <a:srgbClr val="571A98"/>
                </a:solidFill>
                <a:effectLst/>
                <a:latin typeface="Arial" panose="020B0604020202020204" pitchFamily="34" charset="0"/>
              </a:rPr>
              <a:t>reacts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 it in the reaction below: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water + carbon dioxide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→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carbonic acid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6900" y="3006636"/>
            <a:ext cx="110871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presence of carbonic acid in rainwater makes the rainwater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acidic.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Carbonic acid is a </a:t>
            </a:r>
            <a:r>
              <a:rPr lang="en-AU" sz="2400" b="1" i="0" dirty="0" smtClean="0">
                <a:solidFill>
                  <a:srgbClr val="E33071"/>
                </a:solidFill>
                <a:effectLst/>
                <a:latin typeface="Arial" panose="020B0604020202020204" pitchFamily="34" charset="0"/>
              </a:rPr>
              <a:t>weak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acid, and is found in low concentrations in rain. This makes the pH quite high for an acid.</a:t>
            </a:r>
            <a:endParaRPr lang="en-AU" sz="2400" dirty="0"/>
          </a:p>
        </p:txBody>
      </p:sp>
      <p:pic>
        <p:nvPicPr>
          <p:cNvPr id="1026" name="Picture 2" descr="https://www.educationperfect.com/Images/Content/Maths/1385335719268-10104984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675" y="4314825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5848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812" y="1023937"/>
            <a:ext cx="9259888" cy="2463310"/>
          </a:xfrm>
          <a:prstGeom prst="rect">
            <a:avLst/>
          </a:prstGeom>
        </p:spPr>
      </p:pic>
      <p:pic>
        <p:nvPicPr>
          <p:cNvPr id="3" name="1527742227.74817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470400" y="4102100"/>
            <a:ext cx="34544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33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70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400" y="563940"/>
            <a:ext cx="114173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Over the last few centuries the burning of </a:t>
            </a:r>
            <a:r>
              <a:rPr lang="en-AU" sz="2400" b="1" i="0" dirty="0" smtClean="0">
                <a:solidFill>
                  <a:srgbClr val="338700"/>
                </a:solidFill>
                <a:effectLst/>
                <a:latin typeface="Arial" panose="020B0604020202020204" pitchFamily="34" charset="0"/>
              </a:rPr>
              <a:t>fossil fuels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such as coal and oil has increased constantly.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Burning these fuels releases many different gases into the atmosphere.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has not only increased the amount of </a:t>
            </a:r>
            <a:r>
              <a:rPr lang="en-AU" sz="2400" b="1" i="0" dirty="0" smtClean="0">
                <a:solidFill>
                  <a:srgbClr val="7979A8"/>
                </a:solidFill>
                <a:effectLst/>
                <a:latin typeface="Arial" panose="020B0604020202020204" pitchFamily="34" charset="0"/>
              </a:rPr>
              <a:t>carbon dioxide,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but has also increased the amount of </a:t>
            </a:r>
            <a:r>
              <a:rPr lang="en-AU" sz="2400" b="1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other dioxides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such as </a:t>
            </a:r>
            <a:r>
              <a:rPr lang="en-AU" sz="2400" b="0" i="0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sulfur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dioxide and nitrogen dioxide.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All of these gases dissolve in water to make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acids.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Images/Content/Science/1369960191693-7494819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599" y="4339193"/>
            <a:ext cx="2746375" cy="221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1301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00" y="808335"/>
            <a:ext cx="11150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reaction of various dioxides with rainwater creates </a:t>
            </a:r>
            <a:r>
              <a:rPr lang="en-AU" sz="2400" b="1" i="0" dirty="0" err="1" smtClean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sulfuric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nitric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acid alongside the </a:t>
            </a:r>
            <a:r>
              <a:rPr lang="en-AU" sz="2400" b="1" i="0" dirty="0" smtClean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carbonic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acid.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History/1429565565.684111g/1429565568348-544369168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401" y="1892074"/>
            <a:ext cx="4616450" cy="3072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35000" y="5113635"/>
            <a:ext cx="11252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Nitric and </a:t>
            </a:r>
            <a:r>
              <a:rPr lang="en-AU" sz="2400" b="0" i="0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sulfuric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acids are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strong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acids, and so the pH of this rainwater, which we call </a:t>
            </a:r>
            <a:r>
              <a:rPr lang="en-AU" sz="2400" b="1" i="0" u="sng" dirty="0" smtClean="0">
                <a:solidFill>
                  <a:srgbClr val="900C3F"/>
                </a:solidFill>
                <a:effectLst/>
                <a:latin typeface="Arial" panose="020B0604020202020204" pitchFamily="34" charset="0"/>
              </a:rPr>
              <a:t>acid rain,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get down as low as pH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3.3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397253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700" y="167839"/>
            <a:ext cx="115697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acidity of rain is normally neutralised by </a:t>
            </a:r>
            <a:r>
              <a:rPr lang="en-AU" sz="2400" b="1" i="0" dirty="0" smtClean="0">
                <a:solidFill>
                  <a:srgbClr val="571A98"/>
                </a:solidFill>
                <a:effectLst/>
                <a:latin typeface="Arial" panose="020B0604020202020204" pitchFamily="34" charset="0"/>
              </a:rPr>
              <a:t>basic chemicals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environment, such as limestone.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However, when rain becomes too acidic the environment cannot neutralise all the acid.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Acid rain can result in damage to crops, trees, lakes, rivers and animals. Statues and buildings can also be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eroded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by acid rain.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423796677.78731g/1423796662942-1667824609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387" y="3566026"/>
            <a:ext cx="4378325" cy="3291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9967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f8cuvl62Vc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117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1854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6668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Widescreen</PresentationFormat>
  <Paragraphs>21</Paragraphs>
  <Slides>10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KaTeX_Main</vt:lpstr>
      <vt:lpstr>Office Theme</vt:lpstr>
      <vt:lpstr>Acid Rain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Acid Rain</dc:title>
  <dc:creator>Joseph D'cruz</dc:creator>
  <cp:lastModifiedBy>Joseph D'cruz</cp:lastModifiedBy>
  <cp:revision>1</cp:revision>
  <dcterms:created xsi:type="dcterms:W3CDTF">2020-06-06T14:43:33Z</dcterms:created>
  <dcterms:modified xsi:type="dcterms:W3CDTF">2020-06-06T14:43:41Z</dcterms:modified>
</cp:coreProperties>
</file>