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1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197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8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6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33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17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15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79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99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105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5D8C-54F6-48F5-BA2B-458B503E1668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323C-DA55-4057-9CF7-39616CDE61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833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viP-V5q9xo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Acid- Metal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647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69037"/>
            <a:ext cx="1135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Salts contain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two ions,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negative.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positive part, the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cation,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from the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negative part, 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anion,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from the</a:t>
            </a:r>
            <a:r>
              <a:rPr lang="en-AU" sz="2400" b="0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5295759.45441g/1485295763059-148633528261233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2" y="4119562"/>
            <a:ext cx="3800475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67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331738"/>
            <a:ext cx="10744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 names come from a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combination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cation name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anion name.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 cations have the same name as the metal, but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anion names are usually different.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8194" name="Picture 2" descr="https://www.educationperfect.com/media/content/Science/1497587291.761461g/1497587294000-433607136941625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4" y="2842228"/>
            <a:ext cx="5216525" cy="349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9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242838"/>
            <a:ext cx="7175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some of the most important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acid-metal reactions.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nitric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nitrate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err="1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err="1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47903770.320481g/1447903768004-30870339444908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4" y="1600200"/>
            <a:ext cx="4261831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6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574" y="582612"/>
            <a:ext cx="9877425" cy="3672376"/>
          </a:xfrm>
          <a:prstGeom prst="rect">
            <a:avLst/>
          </a:prstGeom>
        </p:spPr>
      </p:pic>
      <p:pic>
        <p:nvPicPr>
          <p:cNvPr id="3" name="1519271952.41087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808286" y="4072905"/>
            <a:ext cx="4570414" cy="278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472639"/>
            <a:ext cx="1209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reactants of an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acid-metal reaction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are, unsurprisingly, 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substance that releases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dissolves. Examples include hydrochloric acid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HCl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acid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​SO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nitric acid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substances, such as iron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Fe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aluminium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sodium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3407132.881091g/1523407133200-368632588239710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838575"/>
            <a:ext cx="38004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Science/1523595896.335871g/1523595896354-60771322315807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3" y="3479799"/>
            <a:ext cx="3107651" cy="30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6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800438"/>
            <a:ext cx="1089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react with a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products.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products are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 gas.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write the word equation as: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85309307.228351g/1485309314140-34450672690110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2662237"/>
            <a:ext cx="21717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29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80539"/>
            <a:ext cx="1125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Much like "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 or "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 is the name of a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 of chemical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people say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usually mean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sodium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(table salt), but this is just one example of a salt.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salt is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ionic compound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made up of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 and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ion. Examples of salts include potassium chloride, calcium chloride, and copper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0688071.913611g/1430688076718-16823771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4102100"/>
            <a:ext cx="4762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37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22238"/>
            <a:ext cx="11112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Acid-metal reactions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produce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hydrogen gas.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be written as "hydrogen gas", "hydrogen", or as the chemical symbol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This product does not change,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regardless of the types of acids and metals used in the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21980652.989641g/1421980646906-30679125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984500"/>
            <a:ext cx="381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1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viP-V5q9x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46038"/>
            <a:ext cx="1146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combine a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do you call the salt?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named for the acid and metal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create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A9ACB6"/>
                </a:solidFill>
                <a:effectLst/>
                <a:latin typeface="Arial" panose="020B0604020202020204" pitchFamily="34" charset="0"/>
              </a:rPr>
              <a:t>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part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name, and 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 part.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7903770.320481g/1447903768004-308703394449083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3098800"/>
            <a:ext cx="30099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75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07539"/>
            <a:ext cx="11341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below is the reaction between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7333"/>
                </a:solidFill>
                <a:effectLst/>
                <a:latin typeface="Arial" panose="020B0604020202020204" pitchFamily="34" charset="0"/>
              </a:rPr>
              <a:t>copper metal: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Hydrogen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salt made is </a:t>
            </a:r>
            <a:r>
              <a:rPr lang="en-AU" sz="2400" b="1" i="0" dirty="0" smtClean="0">
                <a:solidFill>
                  <a:srgbClr val="007BA7"/>
                </a:solidFill>
                <a:effectLst/>
                <a:latin typeface="Arial" panose="020B0604020202020204" pitchFamily="34" charset="0"/>
              </a:rPr>
              <a:t>copper 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(shown below), which takes the word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metal and the word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acid.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7119340.738551g/1447119338340-14093934606374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3216251"/>
            <a:ext cx="5026025" cy="347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679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51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Acid- Metal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Acid- Metal Reactions</dc:title>
  <dc:creator>Joseph D'cruz</dc:creator>
  <cp:lastModifiedBy>Joseph D'cruz</cp:lastModifiedBy>
  <cp:revision>1</cp:revision>
  <dcterms:created xsi:type="dcterms:W3CDTF">2020-06-06T14:01:31Z</dcterms:created>
  <dcterms:modified xsi:type="dcterms:W3CDTF">2020-06-06T14:02:13Z</dcterms:modified>
</cp:coreProperties>
</file>