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71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13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7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2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6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1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85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29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38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008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74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C2EC6-E678-4709-9D2F-971E4F055CF2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A0982-9D9D-4ECE-89E8-3DFCA51C80D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83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W6zGdjfCAw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Acids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79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" y="508338"/>
            <a:ext cx="11874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defined as chemicals that release </a:t>
            </a:r>
            <a:r>
              <a:rPr lang="en-AU" sz="2400" b="1" i="0" dirty="0" smtClean="0">
                <a:solidFill>
                  <a:srgbClr val="AF4182"/>
                </a:solidFill>
                <a:effectLst/>
                <a:latin typeface="Arial" panose="020B0604020202020204" pitchFamily="34" charset="0"/>
              </a:rPr>
              <a:t>hydrogen 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dissolved into a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hydrogen ion 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also known as a 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proton,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that is all that is left of the hydrogen atom once it loses its only electron.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23407132.881091g/1523407133200-368632588239710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5" y="2586037"/>
            <a:ext cx="66675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28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873036"/>
            <a:ext cx="10795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Equations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dissolution of an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written as: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Acid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Positive Hydrogen Ion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Negative Ion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23405419.662681g/1523405420158-368632588239710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75" y="3124200"/>
            <a:ext cx="5304479" cy="301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9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04900" y="1315135"/>
            <a:ext cx="996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983D61"/>
                </a:solidFill>
                <a:effectLst/>
                <a:latin typeface="Arial" panose="020B0604020202020204" pitchFamily="34" charset="0"/>
              </a:rPr>
              <a:t>vinegar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mixture of </a:t>
            </a:r>
            <a:r>
              <a:rPr lang="en-AU" sz="2400" b="1" i="0" dirty="0" smtClean="0">
                <a:solidFill>
                  <a:srgbClr val="983D61"/>
                </a:solidFill>
                <a:effectLst/>
                <a:latin typeface="Arial" panose="020B0604020202020204" pitchFamily="34" charset="0"/>
              </a:rPr>
              <a:t>ethanoic 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water.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7998" y="1923534"/>
            <a:ext cx="7834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Ethanoic acid dissolves in water by the below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equation:</a:t>
            </a:r>
            <a:endParaRPr lang="en-AU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50287"/>
              </p:ext>
            </p:extLst>
          </p:nvPr>
        </p:nvGraphicFramePr>
        <p:xfrm>
          <a:off x="990600" y="3019584"/>
          <a:ext cx="10515600" cy="3886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5033427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440883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00926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793645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81719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Ethanoic Acid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→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Hydrogen Ion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  <a:latin typeface="KaTeX_Main"/>
                        </a:rPr>
                        <a:t>+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</a:rPr>
                        <a:t>Ethanoate Ion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1238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12900" y="3871436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COOH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 </a:t>
            </a:r>
            <a:r>
              <a:rPr lang="en-AU" sz="2400" dirty="0" smtClean="0">
                <a:solidFill>
                  <a:srgbClr val="444444"/>
                </a:solidFill>
                <a:latin typeface="Arial" panose="020B0604020202020204" pitchFamily="34" charset="0"/>
              </a:rPr>
              <a:t>             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→              H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           +                   CH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​COO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endParaRPr lang="en-AU" sz="2400" b="0" i="0" baseline="3000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64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9738" y="1174234"/>
            <a:ext cx="6636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should be able to: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0" y="31058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acids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dissolve.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19271952.4108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30700" y="4114007"/>
            <a:ext cx="4318000" cy="263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115838"/>
            <a:ext cx="10045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 purpose of an </a:t>
            </a:r>
            <a:r>
              <a:rPr lang="en-AU" sz="2400" b="1" i="0" dirty="0" smtClean="0">
                <a:solidFill>
                  <a:srgbClr val="FF4040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 </a:t>
            </a:r>
            <a:r>
              <a:rPr lang="en-AU" sz="24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react.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most often encountered as </a:t>
            </a:r>
            <a:r>
              <a:rPr lang="en-AU" sz="2400" b="1" i="0" dirty="0" smtClean="0">
                <a:solidFill>
                  <a:srgbClr val="11BE56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(called "aqueous"), although sometimes they appear in the form of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crystals.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examples of acids include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vinegar,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stomach acid,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citric acid.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30687531.194591g/1430687535951-168237716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962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4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81338"/>
            <a:ext cx="1111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A1C50A"/>
                </a:solidFill>
                <a:effectLst/>
                <a:latin typeface="Arial" panose="020B0604020202020204" pitchFamily="34" charset="0"/>
              </a:rPr>
              <a:t>Citric acid 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found in citrus fruits, such as oranges and lemons, and is the ingredient that makes these fruits </a:t>
            </a:r>
            <a:r>
              <a:rPr lang="en-AU" sz="2400" b="1" i="0" smtClean="0">
                <a:solidFill>
                  <a:srgbClr val="BFFF00"/>
                </a:solidFill>
                <a:effectLst/>
                <a:latin typeface="Arial" panose="020B0604020202020204" pitchFamily="34" charset="0"/>
              </a:rPr>
              <a:t>sour.</a:t>
            </a:r>
            <a:endParaRPr lang="en-AU" sz="2400" b="1" i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not a 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strong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acid, but getting lemon juice in a wound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hurts,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eating too much citric acid can give you a </a:t>
            </a:r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stomach ache.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2535" y="2787134"/>
            <a:ext cx="58576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of citric acid is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7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  <p:pic>
        <p:nvPicPr>
          <p:cNvPr id="2050" name="Picture 2" descr="https://www.educationperfect.com/media/content/Science/1429740239.391571g/1429740238413-106004107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935" y="3777158"/>
            <a:ext cx="38100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07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293638"/>
            <a:ext cx="10795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983D61"/>
                </a:solidFill>
                <a:effectLst/>
                <a:latin typeface="Arial" panose="020B0604020202020204" pitchFamily="34" charset="0"/>
              </a:rPr>
              <a:t>Vinegar,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otherwise known as </a:t>
            </a:r>
            <a:r>
              <a:rPr lang="en-AU" sz="2800" b="1" i="0" dirty="0" smtClean="0">
                <a:solidFill>
                  <a:srgbClr val="983D61"/>
                </a:solidFill>
                <a:effectLst/>
                <a:latin typeface="Arial" panose="020B0604020202020204" pitchFamily="34" charset="0"/>
              </a:rPr>
              <a:t>ethanoic acid,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by fermenting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ethanol.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reactive properties of ethanoic acid mean that it is used in many industrial reactions, as well as for household cleaning.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of acetic acid is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CH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​COOH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8939591.293981g/1448939609159-348370786202974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7973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8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31738"/>
            <a:ext cx="11557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Stomach acid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 mostly made up of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hydrochloric acid,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used by our body to break down food.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Hydrochloric acid is one of the </a:t>
            </a:r>
            <a:r>
              <a:rPr lang="en-AU" sz="28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strongest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acids, and can cause serious </a:t>
            </a:r>
            <a:r>
              <a:rPr lang="en-AU" sz="28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burns.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frequently used </a:t>
            </a:r>
            <a:r>
              <a:rPr lang="en-AU" sz="28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industrially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chloride-containing substances.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of hydrochloric acid is 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KaTeX_Main"/>
              </a:rPr>
              <a:t>HCl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11409768.654181g/1511409771803-405036587628959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62" y="4000500"/>
            <a:ext cx="2717388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01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68238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 </a:t>
            </a:r>
            <a:r>
              <a:rPr lang="en-AU" sz="2400" b="1" i="0" dirty="0" smtClean="0">
                <a:solidFill>
                  <a:srgbClr val="DC143C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similar chemical properties.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commonly, </a:t>
            </a:r>
            <a:r>
              <a:rPr lang="en-AU" sz="2400" b="1" i="0" dirty="0" smtClean="0">
                <a:solidFill>
                  <a:srgbClr val="DC143C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 easily with chemicals such as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metals.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also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corrosive,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sour-tasting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conduct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136.1820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62274" y="2820694"/>
            <a:ext cx="4949825" cy="378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W6zGdjfCA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93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46839"/>
            <a:ext cx="117221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solids, most acids are </a:t>
            </a:r>
            <a:r>
              <a:rPr lang="en-AU" sz="2400" b="1" i="0" dirty="0" smtClean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crystals,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will quickly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dissolve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water to produce an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 solution.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Dissolving separates the acid into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ions.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stronger acid, like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HCl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dissolves into the reactive ions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Cl−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these ions are so ready to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react,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will quickly break down materials they contact, giving the acid its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corrosive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nature.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23405419.662681g/1523405420158-368632588239710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646007"/>
            <a:ext cx="5308600" cy="301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2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Widescreen</PresentationFormat>
  <Paragraphs>49</Paragraphs>
  <Slides>12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Acids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Acids</dc:title>
  <dc:creator>Joseph D'cruz</dc:creator>
  <cp:lastModifiedBy>Joseph D'cruz</cp:lastModifiedBy>
  <cp:revision>2</cp:revision>
  <dcterms:created xsi:type="dcterms:W3CDTF">2020-06-06T13:27:44Z</dcterms:created>
  <dcterms:modified xsi:type="dcterms:W3CDTF">2020-06-06T13:39:25Z</dcterms:modified>
</cp:coreProperties>
</file>