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7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2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0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44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1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8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3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5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3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0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94CD-F9E2-4AAE-AC58-AD494E3F9D15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BF7D-D9D9-4516-8378-3F1926687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nPrtYUKke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92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559138"/>
            <a:ext cx="10680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defined as chemicals that release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hydroxide 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dissolved into a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hydroxide ion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OH−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negatively charged, and is a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molecule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up of one hydrogen atom and one oxygen atom.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4111318.464521g/1524111319315-361437820160474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295930"/>
            <a:ext cx="4767262" cy="27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30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8535"/>
            <a:ext cx="1082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Equations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dissolution of 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written as: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93152" y="1593334"/>
            <a:ext cx="6893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Base </a:t>
            </a:r>
            <a:r>
              <a:rPr lang="it-IT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it-IT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it-IT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Negative Hydroxide Ion </a:t>
            </a:r>
            <a:r>
              <a:rPr lang="it-IT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it-IT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it-IT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Positive Ion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69235"/>
            <a:ext cx="1151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sodium hydroxide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(with the formula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NaOH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dissolves in water by the below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equation: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8" y="3384034"/>
            <a:ext cx="6446838" cy="1053942"/>
          </a:xfrm>
          <a:prstGeom prst="rect">
            <a:avLst/>
          </a:prstGeom>
        </p:spPr>
      </p:pic>
      <p:pic>
        <p:nvPicPr>
          <p:cNvPr id="5122" name="Picture 2" descr="https://www.educationperfect.com/media/content/Science/1516051861.80861g/1516051861230-334382800846328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3514468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4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1038" y="1313934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2768600" y="20795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bases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dissolve.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4" name="1509319182.666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11500" y="2907665"/>
            <a:ext cx="48768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02439"/>
            <a:ext cx="10198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Much like acids,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mainly used to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react.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Bases are also called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alkalis,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base can be described as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alkaline.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be found as solid crystals or solutions.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Basic substances include things like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baking soda,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bleach,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caustic soda.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3" name="1509324994.56146 (2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22599" y="3676159"/>
            <a:ext cx="5661025" cy="31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4739"/>
            <a:ext cx="1049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Baking soda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most important ingredient for creating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 baked goods.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Also known as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sodium bicarbonate,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basic substance reacts with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in, for example, bread dough to create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gas.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gas makes bubbles in the mixture and these bubbles make the bread rise.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of sodium bicarbonate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NaHCO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3558411.96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51274" y="4128770"/>
            <a:ext cx="4873625" cy="2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548839"/>
            <a:ext cx="10680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Bleach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the most common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 household cleaners.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Liquid bleach is usually a mixture of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sodium hypochlorite.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frequently used as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disinfectant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its ability to kill harmful microbes. It is also very caustic and will cause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burns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too much contact.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of sodium hypochlorite is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NaOCl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7188042.765691g/1447188061029-280788777881390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911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472639"/>
            <a:ext cx="11061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different alkaline cleaning product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ammonia.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Ammonia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used as a cleaner, but has a very strong 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reaction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bleach that can create</a:t>
            </a:r>
            <a:r>
              <a:rPr lang="en-AU" sz="2400" b="0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toxic gas,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these substances should be handled carefully if together. It is also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fertilizer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provides nitrogen to plants, and it can even be used as a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fuel.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of ammonia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2929458.530741g/1462929460426-121229696622215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708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470238"/>
            <a:ext cx="1066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similar chemical properties.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commonly,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 with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Bases are usually also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caustic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(when very concentrated), taste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conduct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electricity.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lot of basic cleaners in particular will also feel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slippery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(for example, soap).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760.4408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29000" y="3492500"/>
            <a:ext cx="5565422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9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nPrtYUKke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154444"/>
            <a:ext cx="1153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Much like acids, bases are usually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crystals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solid forms, and will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dissolve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water to make an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alkaline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Dissolving a base separates it into the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it 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strong base, like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sodium hydroxide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NaOH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dissolves into the reactive ions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OH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4110635.164981g/1524110636010-361437820160474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135704"/>
            <a:ext cx="6134100" cy="34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3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42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</dc:title>
  <dc:creator>Joseph D'cruz</dc:creator>
  <cp:lastModifiedBy>Joseph D'cruz</cp:lastModifiedBy>
  <cp:revision>1</cp:revision>
  <dcterms:created xsi:type="dcterms:W3CDTF">2020-06-06T13:47:59Z</dcterms:created>
  <dcterms:modified xsi:type="dcterms:W3CDTF">2020-06-06T13:48:14Z</dcterms:modified>
</cp:coreProperties>
</file>