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8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9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5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3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96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41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2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63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7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5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05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8E32-6704-40AD-AA18-1A4D0839AB0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13A-79F0-4642-AE28-DC5E5E6CEA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EjEqnMBdE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Combustion reactions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34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208087"/>
            <a:ext cx="10129070" cy="4684713"/>
          </a:xfrm>
          <a:prstGeom prst="rect">
            <a:avLst/>
          </a:prstGeom>
        </p:spPr>
      </p:pic>
      <p:pic>
        <p:nvPicPr>
          <p:cNvPr id="6147" name="Picture 3" descr="https://www.educationperfect.com/Images/Content/English%20&amp;%20Literature/1398989817132-12681659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"/>
            <a:ext cx="38004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633200" cy="4810011"/>
          </a:xfrm>
          <a:prstGeom prst="rect">
            <a:avLst/>
          </a:prstGeom>
        </p:spPr>
      </p:pic>
      <p:pic>
        <p:nvPicPr>
          <p:cNvPr id="7170" name="Picture 2" descr="https://www.educationperfect.com/media/content/Science/1431295451.297211g/1431295434869-1755529843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99" y="4810010"/>
            <a:ext cx="2492375" cy="19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0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62" y="417512"/>
            <a:ext cx="10510838" cy="3325764"/>
          </a:xfrm>
          <a:prstGeom prst="rect">
            <a:avLst/>
          </a:prstGeom>
        </p:spPr>
      </p:pic>
      <p:pic>
        <p:nvPicPr>
          <p:cNvPr id="3" name="1525227620.9560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50200" y="32766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33338"/>
            <a:ext cx="1140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Combustion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exothermic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reaction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large amount of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released as heat by a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combustion reaction.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Normally the energy released by combustion will create a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fire,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if the reaction happens very quickly then it can also create an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explosion.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11819485.364821f/1511819490842-25769146248771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3098801"/>
            <a:ext cx="7588287" cy="34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1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642541"/>
            <a:ext cx="6972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define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combustion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reaction with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oxygen.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other reactant is called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fuel.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Many objects can be fuels, with some common fuels being substances like wood, oil and gas.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is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no 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present, a combustion reaction cannot happen - this is why a fire can be stopped by covering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combustion reactions look like this: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8890646.213081g/1428890665870-149281567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2222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11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EjEqnMBdE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964337"/>
            <a:ext cx="11036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D76DB"/>
                </a:solidFill>
                <a:effectLst/>
                <a:latin typeface="Arial" panose="020B0604020202020204" pitchFamily="34" charset="0"/>
              </a:rPr>
              <a:t>Hydrocarbons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type of compound which combust extremely well.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Coal, petrol, natural gas and diesel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examples of hydrocarbons which undergo combustion to produce energy for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power plants, fires and cars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34405192.177051g/1434405190266-210247322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5941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544036"/>
            <a:ext cx="11645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a simple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simplest hydrocarbon, </a:t>
            </a:r>
            <a:r>
              <a:rPr lang="en-AU" sz="2400" b="1" i="0" dirty="0" smtClean="0">
                <a:solidFill>
                  <a:srgbClr val="6D76DB"/>
                </a:solidFill>
                <a:effectLst/>
                <a:latin typeface="Arial" panose="020B0604020202020204" pitchFamily="34" charset="0"/>
              </a:rPr>
              <a:t>methane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CH</a:t>
            </a:r>
            <a:r>
              <a:rPr lang="en-AU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undergoes a combustion reaction in a Bunsen burner: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49" y="2249487"/>
            <a:ext cx="7350819" cy="1014413"/>
          </a:xfrm>
          <a:prstGeom prst="rect">
            <a:avLst/>
          </a:prstGeom>
        </p:spPr>
      </p:pic>
      <p:pic>
        <p:nvPicPr>
          <p:cNvPr id="4098" name="Picture 2" descr="https://www.educationperfect.com/media/content/Science/1436760491.996891g/1436760448784-27844388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58" y="3890970"/>
            <a:ext cx="3074642" cy="29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8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538"/>
            <a:ext cx="10960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 not enough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available for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combustion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reactions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happen because in some places there won't be enough oxygen to make the usual products.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called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"incomplete"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reactions. Reactions which happen normally are called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"complete."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Maths/1385332488691-101049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2679700"/>
            <a:ext cx="2552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9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7" y="114300"/>
            <a:ext cx="12130881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25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Combustion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Combustion reactions</dc:title>
  <dc:creator>Joseph D'cruz</dc:creator>
  <cp:lastModifiedBy>Joseph D'cruz</cp:lastModifiedBy>
  <cp:revision>1</cp:revision>
  <dcterms:created xsi:type="dcterms:W3CDTF">2020-06-06T14:29:50Z</dcterms:created>
  <dcterms:modified xsi:type="dcterms:W3CDTF">2020-06-06T14:29:58Z</dcterms:modified>
</cp:coreProperties>
</file>