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B3E-9CE0-497E-8298-53085A3434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28C8-5237-41E2-AD21-971CC4643B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943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B3E-9CE0-497E-8298-53085A3434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28C8-5237-41E2-AD21-971CC4643B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466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B3E-9CE0-497E-8298-53085A3434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28C8-5237-41E2-AD21-971CC4643B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973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B3E-9CE0-497E-8298-53085A3434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28C8-5237-41E2-AD21-971CC4643B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224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B3E-9CE0-497E-8298-53085A3434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28C8-5237-41E2-AD21-971CC4643B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8151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B3E-9CE0-497E-8298-53085A3434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28C8-5237-41E2-AD21-971CC4643B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856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B3E-9CE0-497E-8298-53085A3434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28C8-5237-41E2-AD21-971CC4643B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B3E-9CE0-497E-8298-53085A3434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28C8-5237-41E2-AD21-971CC4643B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726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B3E-9CE0-497E-8298-53085A3434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28C8-5237-41E2-AD21-971CC4643B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7585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B3E-9CE0-497E-8298-53085A3434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28C8-5237-41E2-AD21-971CC4643B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248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E0B3E-9CE0-497E-8298-53085A3434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628C8-5237-41E2-AD21-971CC4643B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098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E0B3E-9CE0-497E-8298-53085A3434DF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628C8-5237-41E2-AD21-971CC4643BE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5494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Neutralisation Reactions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242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762" y="273050"/>
            <a:ext cx="10386326" cy="2673350"/>
          </a:xfrm>
          <a:prstGeom prst="rect">
            <a:avLst/>
          </a:prstGeom>
        </p:spPr>
      </p:pic>
      <p:pic>
        <p:nvPicPr>
          <p:cNvPr id="1026" name="Picture 2" descr="https://www.educationperfect.com/media/content/Science/1497587305.000611g/1497587309207-4336071369416253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5" y="3149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0857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432138"/>
            <a:ext cx="112395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many different types of </a:t>
            </a:r>
            <a:r>
              <a:rPr lang="en-AU" sz="2400" b="1" i="0" dirty="0" smtClean="0">
                <a:solidFill>
                  <a:srgbClr val="EA1E34"/>
                </a:solidFill>
                <a:effectLst/>
                <a:latin typeface="Arial" panose="020B0604020202020204" pitchFamily="34" charset="0"/>
              </a:rPr>
              <a:t>acids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bases.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in this lesson we will be focusing on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three specific types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bases,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these are the most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common.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These are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hydroxides, oxides and carbonates.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28336807.1531f/1528336804361-1102249185731100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55600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46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662" y="622300"/>
            <a:ext cx="11401425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0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06362"/>
            <a:ext cx="11512550" cy="3842107"/>
          </a:xfrm>
          <a:prstGeom prst="rect">
            <a:avLst/>
          </a:prstGeom>
        </p:spPr>
      </p:pic>
      <p:pic>
        <p:nvPicPr>
          <p:cNvPr id="3074" name="Picture 2" descr="https://www.educationperfect.com/media/content/Science/1527828500.569541f/1527828496724-2036513955313860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3742417"/>
            <a:ext cx="5724526" cy="321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0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251936"/>
            <a:ext cx="115443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product of a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neutralisation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(acid-base) reaction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change depending on the base.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Here are the different reactions which happen with each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base: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987" y="1999396"/>
            <a:ext cx="6577013" cy="2527777"/>
          </a:xfrm>
          <a:prstGeom prst="rect">
            <a:avLst/>
          </a:prstGeom>
        </p:spPr>
      </p:pic>
      <p:pic>
        <p:nvPicPr>
          <p:cNvPr id="4" name="1528348323.48537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622800" y="4400173"/>
            <a:ext cx="3048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2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4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100" y="329337"/>
            <a:ext cx="107061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three reactions produce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salts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3883F5"/>
                </a:solidFill>
                <a:effectLst/>
                <a:latin typeface="Arial" panose="020B0604020202020204" pitchFamily="34" charset="0"/>
              </a:rPr>
              <a:t>water,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only carbonate produces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carbon dioxide.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these reactions can be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told apart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the other two reactions because of the </a:t>
            </a:r>
            <a:r>
              <a:rPr lang="en-AU" sz="2400" b="1" i="0" dirty="0" smtClean="0">
                <a:solidFill>
                  <a:srgbClr val="CEA07E"/>
                </a:solidFill>
                <a:effectLst/>
                <a:latin typeface="Arial" panose="020B0604020202020204" pitchFamily="34" charset="0"/>
              </a:rPr>
              <a:t>carbon dioxide bubbles.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681250.1989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9150" y="2511544"/>
            <a:ext cx="5353050" cy="3981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0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9100" y="231339"/>
            <a:ext cx="117729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other use of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neutralisation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reactions is to fine-tune a </a:t>
            </a:r>
            <a:r>
              <a:rPr lang="en-AU" sz="2400" b="1" i="0" dirty="0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specific </a:t>
            </a:r>
            <a:r>
              <a:rPr lang="en-AU" sz="2400" b="1" i="0" dirty="0" err="1" smtClean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pH.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animals and plants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often need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specific </a:t>
            </a:r>
            <a:r>
              <a:rPr lang="en-AU" sz="2400" b="1" i="0" dirty="0" err="1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pHs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and soil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live.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Combining an acid and a base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will not always create a neutral solution.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Rather, the final pH depends on the </a:t>
            </a:r>
            <a:r>
              <a:rPr lang="en-AU" sz="2400" b="1" i="0" dirty="0" err="1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pHs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 of the acids and bases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have been reacted.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German/1452816132.399311g/1452816173121-19903326798879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774" y="2917659"/>
            <a:ext cx="5280026" cy="352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02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3700" y="414635"/>
            <a:ext cx="10960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with acid-metal reactions, </a:t>
            </a:r>
            <a:r>
              <a:rPr lang="en-AU" sz="2400" b="1" i="0" dirty="0" smtClean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neutralisation reactions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also produce </a:t>
            </a:r>
            <a:r>
              <a:rPr lang="en-AU" sz="2400" b="1" i="0" dirty="0" smtClean="0">
                <a:solidFill>
                  <a:srgbClr val="21A0B1"/>
                </a:solidFill>
                <a:effectLst/>
                <a:latin typeface="Arial" panose="020B0604020202020204" pitchFamily="34" charset="0"/>
              </a:rPr>
              <a:t>salts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can be named as per the information below: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23771083.796971g/1423771060394-1014043979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99" y="1651000"/>
            <a:ext cx="5494679" cy="369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5257800" y="201993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hydrochloric 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used, a </a:t>
            </a:r>
            <a:r>
              <a:rPr lang="en-AU" sz="2400" b="1" i="0" dirty="0" smtClean="0">
                <a:solidFill>
                  <a:srgbClr val="0BAD7C"/>
                </a:solidFill>
                <a:effectLst/>
                <a:latin typeface="Arial" panose="020B0604020202020204" pitchFamily="34" charset="0"/>
              </a:rPr>
              <a:t>chloride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form.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nitric 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used, a </a:t>
            </a:r>
            <a:r>
              <a:rPr lang="en-AU" sz="2400" b="1" i="0" dirty="0" smtClean="0">
                <a:solidFill>
                  <a:srgbClr val="3770C7"/>
                </a:solidFill>
                <a:effectLst/>
                <a:latin typeface="Arial" panose="020B0604020202020204" pitchFamily="34" charset="0"/>
              </a:rPr>
              <a:t>nitrate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form.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 </a:t>
            </a:r>
            <a:r>
              <a:rPr lang="en-AU" sz="2400" b="1" i="0" dirty="0" err="1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sulfuric</a:t>
            </a:r>
            <a:r>
              <a:rPr lang="en-AU" sz="2400" b="1" i="0" dirty="0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 acid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used, a </a:t>
            </a:r>
            <a:r>
              <a:rPr lang="en-AU" sz="2400" b="1" i="0" dirty="0" err="1" smtClean="0">
                <a:solidFill>
                  <a:srgbClr val="F7BE3A"/>
                </a:solidFill>
                <a:effectLst/>
                <a:latin typeface="Arial" panose="020B0604020202020204" pitchFamily="34" charset="0"/>
              </a:rPr>
              <a:t>sulfate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form.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709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Widescreen</PresentationFormat>
  <Paragraphs>23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Neutralisation Reactions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Neutralisation Reactions</dc:title>
  <dc:creator>Joseph D'cruz</dc:creator>
  <cp:lastModifiedBy>Joseph D'cruz</cp:lastModifiedBy>
  <cp:revision>1</cp:revision>
  <dcterms:created xsi:type="dcterms:W3CDTF">2020-06-06T14:06:27Z</dcterms:created>
  <dcterms:modified xsi:type="dcterms:W3CDTF">2020-06-06T14:06:36Z</dcterms:modified>
</cp:coreProperties>
</file>