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826-A7A6-44A4-84C0-51CCB915A65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44F-84B1-4EB5-A9F3-ED94169AAC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81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826-A7A6-44A4-84C0-51CCB915A65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44F-84B1-4EB5-A9F3-ED94169AAC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20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826-A7A6-44A4-84C0-51CCB915A65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44F-84B1-4EB5-A9F3-ED94169AAC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5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826-A7A6-44A4-84C0-51CCB915A65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44F-84B1-4EB5-A9F3-ED94169AAC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85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826-A7A6-44A4-84C0-51CCB915A65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44F-84B1-4EB5-A9F3-ED94169AAC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86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826-A7A6-44A4-84C0-51CCB915A65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44F-84B1-4EB5-A9F3-ED94169AAC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15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826-A7A6-44A4-84C0-51CCB915A65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44F-84B1-4EB5-A9F3-ED94169AAC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41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826-A7A6-44A4-84C0-51CCB915A65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44F-84B1-4EB5-A9F3-ED94169AAC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826-A7A6-44A4-84C0-51CCB915A65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44F-84B1-4EB5-A9F3-ED94169AAC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1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826-A7A6-44A4-84C0-51CCB915A65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44F-84B1-4EB5-A9F3-ED94169AAC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79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826-A7A6-44A4-84C0-51CCB915A65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944F-84B1-4EB5-A9F3-ED94169AAC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095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8826-A7A6-44A4-84C0-51CCB915A65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944F-84B1-4EB5-A9F3-ED94169AAC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58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Oxidation Reactions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98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4" y="126999"/>
            <a:ext cx="10874375" cy="3598333"/>
          </a:xfrm>
          <a:prstGeom prst="rect">
            <a:avLst/>
          </a:prstGeom>
        </p:spPr>
      </p:pic>
      <p:pic>
        <p:nvPicPr>
          <p:cNvPr id="8194" name="Picture 2" descr="https://www.educationperfect.com/media/content/Science/1444684931.730721g/1444684941592-4200481132024066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40005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24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971550"/>
            <a:ext cx="8337550" cy="3347192"/>
          </a:xfrm>
          <a:prstGeom prst="rect">
            <a:avLst/>
          </a:prstGeom>
        </p:spPr>
      </p:pic>
      <p:pic>
        <p:nvPicPr>
          <p:cNvPr id="1026" name="Picture 2" descr="https://www.educationperfect.com/media/content/German/1466397933.794551g/1466397941560-1887279300599282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39751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ducationperfect.com/media/content/Science/1484186839.352391g/1484186849218-92771463878612-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713" y="3975100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7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75444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Combustion reactions are just one form of a reaction called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oxidation.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Oxidation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reaction where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moved from one reactant to another.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Often this happens with the addition of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metal.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iron is oxidised when it rusts, because oxygen is added to the iron.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Images/Content/Maths/1371790288914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2339975"/>
            <a:ext cx="3810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16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330538"/>
            <a:ext cx="10591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Combustion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most notable form of oxidation, as the burning of a fuel will oxidise the fuel as oxygen reacts with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Corrosion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another common oxidation reaction, where metals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react with water and/or 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create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oxides and hydroxides.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50223393.450551g/1450223398918-27629701057641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314700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5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173335"/>
            <a:ext cx="1042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You've probably noticed that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turns different colours and becomes thinner and weaker as it ages. This is a process called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corrosion.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21716804.711821g/1421716771009-176865007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17018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4200" y="4975136"/>
            <a:ext cx="11315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Corrosion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oxidises a metal by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reaction with the air and 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Many metals are slowly replaced by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metal oxides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time, creating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rusts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tarnishes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u="sng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verdigris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2750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88144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most well known corrosion reaction is </a:t>
            </a:r>
            <a:r>
              <a:rPr lang="en-AU" sz="2400" b="1" i="0" dirty="0" smtClean="0">
                <a:solidFill>
                  <a:srgbClr val="7A0D0D"/>
                </a:solidFill>
                <a:effectLst/>
                <a:latin typeface="Arial" panose="020B0604020202020204" pitchFamily="34" charset="0"/>
              </a:rPr>
              <a:t>rusting,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refers exclusively to the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corrosion of iron.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7A0D0D"/>
                </a:solidFill>
                <a:effectLst/>
                <a:latin typeface="Arial" panose="020B0604020202020204" pitchFamily="34" charset="0"/>
              </a:rPr>
              <a:t>Rust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orange flaky coating which develops on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iron and steel over time.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iron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reacts with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air.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process is also sped up by the presence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and salt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this is why metal by the sea can rust very quickly.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52731092.92351g/1452731101771-155493078226081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30" y="1653555"/>
            <a:ext cx="4464545" cy="298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3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62" y="173037"/>
            <a:ext cx="6929438" cy="25293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0700" y="3107035"/>
            <a:ext cx="11341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7A0D0D"/>
                </a:solidFill>
                <a:effectLst/>
                <a:latin typeface="Arial" panose="020B0604020202020204" pitchFamily="34" charset="0"/>
              </a:rPr>
              <a:t>Iron 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comes away from the metal easily, so fresh iron is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continually exposed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 more rust. This slowly corrodes away the iron.</a:t>
            </a:r>
            <a:endParaRPr lang="en-AU" sz="2400" dirty="0"/>
          </a:p>
        </p:txBody>
      </p:sp>
      <p:pic>
        <p:nvPicPr>
          <p:cNvPr id="5122" name="Picture 2" descr="https://www.educationperfect.com/media/content/Science/1421717265.986341g/1421717245835-1768650074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4186237"/>
            <a:ext cx="3800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400" y="508338"/>
            <a:ext cx="1036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have different names for the oxidations of other metals.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AFABAB"/>
                </a:solidFill>
                <a:effectLst/>
                <a:latin typeface="Arial" panose="020B0604020202020204" pitchFamily="34" charset="0"/>
              </a:rPr>
              <a:t>Silver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an oxidation reaction with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hydrogen </a:t>
            </a:r>
            <a:r>
              <a:rPr lang="en-AU" sz="2400" b="1" i="0" dirty="0" err="1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sulfide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which creates a black coating called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tarnish.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328862"/>
            <a:ext cx="8920106" cy="1290638"/>
          </a:xfrm>
          <a:prstGeom prst="rect">
            <a:avLst/>
          </a:prstGeom>
        </p:spPr>
      </p:pic>
      <p:pic>
        <p:nvPicPr>
          <p:cNvPr id="6146" name="Picture 2" descr="https://www.educationperfect.com/media/content/German/1450478485.702751g/1450478483899-225002340595412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4424362"/>
            <a:ext cx="38004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0700" y="3698765"/>
            <a:ext cx="1115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Hydrogen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comes from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air pollution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some smelly foods such 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eggs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onions.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0020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7" y="0"/>
            <a:ext cx="10361613" cy="4606564"/>
          </a:xfrm>
          <a:prstGeom prst="rect">
            <a:avLst/>
          </a:prstGeom>
        </p:spPr>
      </p:pic>
      <p:pic>
        <p:nvPicPr>
          <p:cNvPr id="7170" name="Picture 2" descr="https://www.educationperfect.com/media/content/Geography/1407820875646-1968649342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9" y="4229100"/>
            <a:ext cx="16859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1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Oxidation Reactions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Oxidation Reactions</dc:title>
  <dc:creator>Joseph D'cruz</dc:creator>
  <cp:lastModifiedBy>Joseph D'cruz</cp:lastModifiedBy>
  <cp:revision>2</cp:revision>
  <dcterms:created xsi:type="dcterms:W3CDTF">2020-06-06T14:33:54Z</dcterms:created>
  <dcterms:modified xsi:type="dcterms:W3CDTF">2020-06-06T14:34:27Z</dcterms:modified>
</cp:coreProperties>
</file>