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78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0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56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88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51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373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93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5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27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1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341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88559-3C45-49E4-A4AB-E6D640E56212}" type="datetimeFigureOut">
              <a:rPr lang="en-AU" smtClean="0"/>
              <a:t>19/09/2020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D8B2-7400-4134-890D-7EE76BCEC1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46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Photosynthesis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70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720636"/>
            <a:ext cx="1163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>
                <a:solidFill>
                  <a:srgbClr val="228B22"/>
                </a:solidFill>
                <a:latin typeface="Arial" panose="020B0604020202020204" pitchFamily="34" charset="0"/>
              </a:rPr>
              <a:t>Photosynthesis</a:t>
            </a:r>
            <a:r>
              <a:rPr lang="en-AU" b="1">
                <a:solidFill>
                  <a:srgbClr val="444444"/>
                </a:solidFill>
                <a:latin typeface="Arial" panose="020B0604020202020204" pitchFamily="34" charset="0"/>
              </a:rPr>
              <a:t> produces </a:t>
            </a:r>
            <a:r>
              <a:rPr lang="en-AU" b="1">
                <a:solidFill>
                  <a:srgbClr val="0066CC"/>
                </a:solidFill>
                <a:latin typeface="Arial" panose="020B0604020202020204" pitchFamily="34" charset="0"/>
              </a:rPr>
              <a:t>oxygen</a:t>
            </a:r>
            <a:r>
              <a:rPr lang="en-AU" b="1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b="1">
                <a:solidFill>
                  <a:srgbClr val="E04E50"/>
                </a:solidFill>
                <a:latin typeface="Arial" panose="020B0604020202020204" pitchFamily="34" charset="0"/>
              </a:rPr>
              <a:t>glucose.</a:t>
            </a:r>
            <a:endParaRPr lang="en-AU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AU" b="1" dirty="0">
                <a:solidFill>
                  <a:srgbClr val="E04E50"/>
                </a:solidFill>
                <a:latin typeface="Arial" panose="020B0604020202020204" pitchFamily="34" charset="0"/>
              </a:rPr>
              <a:t>glucose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is transported to plant cells to be used as food, and some of the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oxygen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is as well.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3688033.28571g/1423688008656-10292982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5" y="18605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31900" y="5342235"/>
            <a:ext cx="1003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The rest of the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oxygen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exits the leaf via diffusion, as the oxygen concentration in a leaf is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higher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than the air outside.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07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1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10477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plants don't eat food like you or 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they make the food that they need in a process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Photosynthesis uses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water,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 is food for plants. It gives them the energy they need to grow.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50223325.568271g/1450223379102-27629701057641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4102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7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925512"/>
            <a:ext cx="946939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9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1029038"/>
            <a:ext cx="1073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we see from the reaction is that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sunlight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chlorophyll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help turn carbon dioxide and water into glucose and oxygen.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Chlorophyll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chemical which makes the energy of the sun usable for this reaction. It is also the chemical which makes plants green.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23707283.983051g/1423707259064-86296319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4" y="3477697"/>
            <a:ext cx="5064125" cy="338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8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82538"/>
            <a:ext cx="1112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Let's briefly go over the structure of a </a:t>
            </a:r>
            <a:r>
              <a:rPr lang="en-AU" b="1" dirty="0">
                <a:solidFill>
                  <a:srgbClr val="228B22"/>
                </a:solidFill>
                <a:latin typeface="Arial" panose="020B0604020202020204" pitchFamily="34" charset="0"/>
              </a:rPr>
              <a:t>leaf.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Photosynthesis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takes place in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chloroplasts,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which are located in the </a:t>
            </a:r>
            <a:r>
              <a:rPr lang="en-AU" b="1" dirty="0">
                <a:solidFill>
                  <a:srgbClr val="E04E50"/>
                </a:solidFill>
                <a:latin typeface="Arial" panose="020B0604020202020204" pitchFamily="34" charset="0"/>
              </a:rPr>
              <a:t>palisade cells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near the top of a leaf.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It happens here because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chlorophyll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is held in the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chloroplasts.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All other ingredients for the reaction are moved into the palisade cells from the outside.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2809250.100661g/1452809252158-1234914423093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2528888"/>
            <a:ext cx="457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54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636538"/>
            <a:ext cx="11493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E04E50"/>
                </a:solidFill>
                <a:latin typeface="Arial" panose="020B0604020202020204" pitchFamily="34" charset="0"/>
              </a:rPr>
              <a:t>Sunlight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enters the leaf through the cuticle and epidermis.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These are protective layers on the top of the leaf which are also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transparent.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So sunlight can hit the leaf and travel to the </a:t>
            </a:r>
            <a:r>
              <a:rPr lang="en-AU" b="1" dirty="0">
                <a:solidFill>
                  <a:srgbClr val="228B22"/>
                </a:solidFill>
                <a:latin typeface="Arial" panose="020B0604020202020204" pitchFamily="34" charset="0"/>
              </a:rPr>
              <a:t>palisade cells,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where chlorophyll converts it into energy.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2809250.100661g/1452809252158-1234914423093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25" y="2566988"/>
            <a:ext cx="457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56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1483836"/>
            <a:ext cx="1064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Water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is taken in from the roots, and moves through the leaves in their </a:t>
            </a:r>
            <a:r>
              <a:rPr lang="en-AU" b="1" dirty="0">
                <a:solidFill>
                  <a:srgbClr val="E04E50"/>
                </a:solidFill>
                <a:latin typeface="Arial" panose="020B0604020202020204" pitchFamily="34" charset="0"/>
              </a:rPr>
              <a:t>veins.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From the veins, it travels into the </a:t>
            </a:r>
            <a:r>
              <a:rPr lang="en-AU" b="1" dirty="0">
                <a:solidFill>
                  <a:srgbClr val="228B22"/>
                </a:solidFill>
                <a:latin typeface="Arial" panose="020B0604020202020204" pitchFamily="34" charset="0"/>
              </a:rPr>
              <a:t>palisade cells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for use in the photosynthesis reaction.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49561091.554491g/1449561137676-17903782329354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25" y="3303588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5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1209239"/>
            <a:ext cx="10604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The bottom of the leaf has openings called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stomata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which allow </a:t>
            </a:r>
            <a:r>
              <a:rPr lang="en-AU" b="1" dirty="0">
                <a:solidFill>
                  <a:srgbClr val="E04E50"/>
                </a:solidFill>
                <a:latin typeface="Arial" panose="020B0604020202020204" pitchFamily="34" charset="0"/>
              </a:rPr>
              <a:t>gases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to pass through them.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This happens by </a:t>
            </a:r>
            <a:r>
              <a:rPr lang="en-AU" b="1" u="sng" dirty="0">
                <a:solidFill>
                  <a:srgbClr val="228B22"/>
                </a:solidFill>
                <a:latin typeface="Arial" panose="020B0604020202020204" pitchFamily="34" charset="0"/>
              </a:rPr>
              <a:t>diffusion</a:t>
            </a:r>
            <a:r>
              <a:rPr lang="en-AU" b="1" dirty="0">
                <a:solidFill>
                  <a:srgbClr val="228B22"/>
                </a:solidFill>
                <a:latin typeface="Arial" panose="020B0604020202020204" pitchFamily="34" charset="0"/>
              </a:rPr>
              <a:t>: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Gases move from areas of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high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concentration to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low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concentration.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So gases with lower concentration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inside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than outside will move through the stomata into the leaf.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Science/1370310072207-75541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3529013"/>
            <a:ext cx="38100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9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50439"/>
            <a:ext cx="1066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Stomata and diffusion are how </a:t>
            </a:r>
            <a:r>
              <a:rPr lang="en-AU" b="1" dirty="0">
                <a:solidFill>
                  <a:srgbClr val="0066CC"/>
                </a:solidFill>
                <a:latin typeface="Arial" panose="020B0604020202020204" pitchFamily="34" charset="0"/>
              </a:rPr>
              <a:t>carbon dioxide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 enters leaves.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dirty="0">
                <a:solidFill>
                  <a:srgbClr val="444444"/>
                </a:solidFill>
                <a:latin typeface="KaTeX_Main"/>
              </a:rPr>
              <a:t>CO</a:t>
            </a:r>
            <a:r>
              <a:rPr lang="en-AU" baseline="-25000" dirty="0">
                <a:solidFill>
                  <a:srgbClr val="444444"/>
                </a:solidFill>
                <a:latin typeface="KaTeX_Main"/>
              </a:rPr>
              <a:t>2</a:t>
            </a:r>
            <a:r>
              <a:rPr lang="en-AU" dirty="0">
                <a:solidFill>
                  <a:srgbClr val="444444"/>
                </a:solidFill>
                <a:latin typeface="KaTeX_Main"/>
              </a:rPr>
              <a:t>​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is used up inside the leaf so the concentration is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low.</a:t>
            </a:r>
            <a:endParaRPr lang="en-AU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dirty="0">
                <a:solidFill>
                  <a:srgbClr val="228B22"/>
                </a:solidFill>
                <a:latin typeface="Arial" panose="020B0604020202020204" pitchFamily="34" charset="0"/>
              </a:rPr>
              <a:t>Diffusion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brings carbon dioxide through the </a:t>
            </a:r>
            <a:r>
              <a:rPr lang="en-AU" b="1" dirty="0">
                <a:solidFill>
                  <a:srgbClr val="444444"/>
                </a:solidFill>
                <a:latin typeface="Arial" panose="020B0604020202020204" pitchFamily="34" charset="0"/>
              </a:rPr>
              <a:t>stomata</a:t>
            </a:r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and continues to push it into the palisade cells, where it can be used in photosynthesis.</a:t>
            </a:r>
          </a:p>
          <a:p>
            <a:pPr algn="ctr"/>
            <a:r>
              <a:rPr lang="en-AU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809250.100661g/1452809252158-12349144230932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2681764"/>
            <a:ext cx="45720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59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Photosynthesis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Photosynthesis</dc:title>
  <dc:creator>Joseph D'cruz</dc:creator>
  <cp:lastModifiedBy>Joseph D'cruz</cp:lastModifiedBy>
  <cp:revision>2</cp:revision>
  <dcterms:created xsi:type="dcterms:W3CDTF">2020-06-06T14:36:08Z</dcterms:created>
  <dcterms:modified xsi:type="dcterms:W3CDTF">2020-09-19T07:18:43Z</dcterms:modified>
</cp:coreProperties>
</file>