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D17A-4D1E-4A2E-8352-4FDBEBEF951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C7B2-8B5F-4789-A4FB-A1F2120FC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11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D17A-4D1E-4A2E-8352-4FDBEBEF951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C7B2-8B5F-4789-A4FB-A1F2120FC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56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D17A-4D1E-4A2E-8352-4FDBEBEF951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C7B2-8B5F-4789-A4FB-A1F2120FC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29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D17A-4D1E-4A2E-8352-4FDBEBEF951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C7B2-8B5F-4789-A4FB-A1F2120FC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44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D17A-4D1E-4A2E-8352-4FDBEBEF951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C7B2-8B5F-4789-A4FB-A1F2120FC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358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D17A-4D1E-4A2E-8352-4FDBEBEF951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C7B2-8B5F-4789-A4FB-A1F2120FC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68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D17A-4D1E-4A2E-8352-4FDBEBEF951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C7B2-8B5F-4789-A4FB-A1F2120FC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29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D17A-4D1E-4A2E-8352-4FDBEBEF951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C7B2-8B5F-4789-A4FB-A1F2120FC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62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D17A-4D1E-4A2E-8352-4FDBEBEF951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C7B2-8B5F-4789-A4FB-A1F2120FC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009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D17A-4D1E-4A2E-8352-4FDBEBEF951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C7B2-8B5F-4789-A4FB-A1F2120FC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41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D17A-4D1E-4A2E-8352-4FDBEBEF951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C7B2-8B5F-4789-A4FB-A1F2120FC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2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D17A-4D1E-4A2E-8352-4FDBEBEF951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C7B2-8B5F-4789-A4FB-A1F2120FC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02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Respiration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49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646837"/>
            <a:ext cx="11899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 release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much less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they take in. This is because they don't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 glucose for respiration.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also is stored as: cellulose, starch, plant oils, proteins, sucrose and vitamins.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History/1422996447.103481g/1422996433832-8392064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3276600"/>
            <a:ext cx="4524905" cy="33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5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86153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of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carbon dioxide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used by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stored inside them through the other uses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glucose.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this reason plants are called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carbon sinks.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Carbon is taken from the atmosphere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'buried'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plants.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17733613.864981g/1417733583588-190165178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65" y="3539192"/>
            <a:ext cx="4583486" cy="304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1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87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200" y="580936"/>
            <a:ext cx="9867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cell in your body has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function,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all of those cells need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perform those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functions.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energy is taken from a reaction called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respiration.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33970937.202411g/1433970934672-41489066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2895600"/>
            <a:ext cx="3810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37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62737"/>
            <a:ext cx="1163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Respiration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decomposition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our cells. Breaking glucose down releases a large amount of energy that our cells can use to perform their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functions.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respiration</a:t>
            </a:r>
            <a:r>
              <a:rPr lang="en-AU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reactions in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plants and animals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 process called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aerobic respiration.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looks like this: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9400" y="3969435"/>
            <a:ext cx="9334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glucose + oxygen 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dioxide + water</a:t>
            </a:r>
            <a:endParaRPr lang="pt-BR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pt-BR" sz="24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pt-BR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pt-BR" sz="2400" b="1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pt-BR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pt-BR" sz="2400" b="1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pt-BR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​+</a:t>
            </a:r>
            <a:r>
              <a:rPr lang="pt-BR" sz="2400" b="1" i="0" dirty="0" smtClean="0">
                <a:solidFill>
                  <a:srgbClr val="444444"/>
                </a:solidFill>
                <a:effectLst/>
                <a:latin typeface="KaTeX_Main"/>
              </a:rPr>
              <a:t>6O</a:t>
            </a:r>
            <a:r>
              <a:rPr lang="pt-BR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​→</a:t>
            </a:r>
            <a:r>
              <a:rPr lang="pt-BR" sz="2400" b="1" i="0" dirty="0" smtClean="0">
                <a:solidFill>
                  <a:srgbClr val="444444"/>
                </a:solidFill>
                <a:effectLst/>
                <a:latin typeface="KaTeX_Main"/>
              </a:rPr>
              <a:t>6CO</a:t>
            </a:r>
            <a:r>
              <a:rPr lang="pt-BR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​+</a:t>
            </a:r>
            <a:r>
              <a:rPr lang="pt-BR" sz="2400" b="1" i="0" dirty="0" smtClean="0">
                <a:solidFill>
                  <a:srgbClr val="444444"/>
                </a:solidFill>
                <a:effectLst/>
                <a:latin typeface="KaTeX_Main"/>
              </a:rPr>
              <a:t>6H</a:t>
            </a:r>
            <a:r>
              <a:rPr lang="pt-BR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pt-BR" sz="2400" b="1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endParaRPr lang="pt-BR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1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992138"/>
            <a:ext cx="1097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cells will undergo a different process called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anaerobic respiration.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also a decomposition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which will create a large amount of energy, but this process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does not involve oxygen.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Glucose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Lactic acid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Energy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54400" y="35249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i="0" dirty="0" smtClean="0">
                <a:solidFill>
                  <a:srgbClr val="444444"/>
                </a:solidFill>
                <a:effectLst/>
                <a:latin typeface="KaTeX_Main"/>
              </a:rPr>
              <a:t/>
            </a:r>
            <a:br>
              <a:rPr lang="pt-BR" sz="2400" b="1" i="0" dirty="0" smtClean="0">
                <a:solidFill>
                  <a:srgbClr val="444444"/>
                </a:solidFill>
                <a:effectLst/>
                <a:latin typeface="KaTeX_Main"/>
              </a:rPr>
            </a:br>
            <a:r>
              <a:rPr lang="pt-BR" sz="24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pt-BR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pt-BR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pt-BR" sz="2400" b="1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pt-BR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pt-BR" sz="2400" b="1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pt-BR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​→</a:t>
            </a:r>
            <a:r>
              <a:rPr lang="pt-BR" sz="2400" b="1" i="0" dirty="0" smtClean="0">
                <a:solidFill>
                  <a:srgbClr val="444444"/>
                </a:solidFill>
                <a:effectLst/>
                <a:latin typeface="KaTeX_Main"/>
              </a:rPr>
              <a:t>2C</a:t>
            </a:r>
            <a:r>
              <a:rPr lang="pt-BR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pt-BR" sz="2400" b="1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pt-BR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pt-BR" sz="2400" b="1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pt-BR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pt-BR" sz="2400" b="0" i="0" dirty="0" smtClean="0">
                <a:solidFill>
                  <a:srgbClr val="444444"/>
                </a:solidFill>
                <a:effectLst/>
                <a:latin typeface="KaTeX_Main"/>
              </a:rPr>
              <a:t>​+ </a:t>
            </a:r>
            <a:r>
              <a:rPr lang="pt-BR" sz="2400" b="1" i="0" dirty="0" smtClean="0">
                <a:solidFill>
                  <a:srgbClr val="444444"/>
                </a:solidFill>
                <a:effectLst/>
                <a:latin typeface="KaTeX_Main"/>
              </a:rPr>
              <a:t> Energy</a:t>
            </a:r>
            <a:endParaRPr lang="en-AU" sz="2400" dirty="0"/>
          </a:p>
        </p:txBody>
      </p:sp>
      <p:sp>
        <p:nvSpPr>
          <p:cNvPr id="4" name="Rectangle 3"/>
          <p:cNvSpPr/>
          <p:nvPr/>
        </p:nvSpPr>
        <p:spPr>
          <a:xfrm>
            <a:off x="1358900" y="5038636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Instead glucose just breaks down 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lactic acid.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Anaerobic respiration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happens in our cells during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exercise,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lactic acid can sting, giving us a stitch.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3306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938937"/>
            <a:ext cx="1120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Respiration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exothermic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combustion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reaction, so it needs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react.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 get oxygen from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photosynthesis,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animals get oxygen by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breathing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gills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you're a fish).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Maths/1372135280430-781543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2619375"/>
            <a:ext cx="3810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Science/1453071796.527781g/1453071801706-2524525625527824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3247261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96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1113135"/>
            <a:ext cx="10807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humans, we take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air and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our food. Both are transported by our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blood stream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our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cells.</a:t>
            </a:r>
            <a:endParaRPr lang="en-AU" sz="2400" dirty="0"/>
          </a:p>
        </p:txBody>
      </p:sp>
      <p:pic>
        <p:nvPicPr>
          <p:cNvPr id="3074" name="Picture 2" descr="https://www.educationperfect.com/media/content/Science/1416861325.590251g/1416861307904-45423394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6924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88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0337"/>
            <a:ext cx="11912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mitochondria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small structures inside a cell which carry out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aerobic respiration.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Blood sends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body's cells, and then they are carried through the cells into their mitochondria, shown below: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Science/1401414929115-1462155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2801937"/>
            <a:ext cx="368617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93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404336"/>
            <a:ext cx="10858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products are re-released into our blood.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products are taken back to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lungs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they diffuse back into the air when we breathe out.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48581664.290471g/1448581669052-57801626517048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95" y="2603501"/>
            <a:ext cx="4656255" cy="32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21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824637"/>
            <a:ext cx="11036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created by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photosynthesis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sent to every cell in the plant.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mitochondria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these cells, carbon dioxide and water are produced by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respiration.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52476498.630471g/1452476509645-793339838505014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03" y="2628899"/>
            <a:ext cx="4451494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8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Respiration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Respiration</dc:title>
  <dc:creator>Joseph D'cruz</dc:creator>
  <cp:lastModifiedBy>Joseph D'cruz</cp:lastModifiedBy>
  <cp:revision>1</cp:revision>
  <dcterms:created xsi:type="dcterms:W3CDTF">2020-06-06T14:40:20Z</dcterms:created>
  <dcterms:modified xsi:type="dcterms:W3CDTF">2020-06-06T14:40:29Z</dcterms:modified>
</cp:coreProperties>
</file>