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0321-A632-4C9E-A0E2-70D253DFE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94458-9F13-4D2A-B10A-3F2D3C1C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5B55-0ED3-4D72-951F-3DBA365C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60EA-159A-4D35-A049-BD4DC132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09BB-DDB9-4B2D-A24D-1E445D39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D63-CC79-45F3-A7BD-9A6BD47B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91C55-3A1A-4E06-B862-2ABABD5F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FED9-FDCA-4471-A89A-3C9D2A95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8953-D620-49D4-A01C-067618F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A1E0-A810-4BB2-B9AF-FD04043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87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CAE52-2C4F-4A42-928B-BD62C278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2865-8DE4-4B34-AA89-5B168580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A518-DBEE-44A3-8BB4-08AB503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D6D6-3B6C-47AC-B0DC-867BD2D7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BE0B-670E-4F57-B752-9ECB8FC7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3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5799-368F-4B1C-B44A-FD8B8D1F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970A-0434-4332-98FC-6AC5C89A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484A-0AAD-4A74-BF6F-D2B33040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E332-B5DE-4698-B744-1CC3FA3B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1461-E073-4378-92F1-6AA4C8A5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1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C79-E9C4-435F-B663-A38E8860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CE9E3-4A6E-4D50-A6A1-440DD2DD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FB63-379A-4D45-81B3-FD454450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CEA1-52D6-4688-98C2-9D023248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8B21-9233-4225-A2DA-46BEA1A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94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C11E-44BF-4DE7-B414-536B343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B6F4-15A7-44D6-8D7D-ECB46CDE7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E562-235E-4A25-B0CC-906DB534D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7BAB-7463-4A1E-ACE3-9D866805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514D2-93B9-444E-82CB-B2CB67A8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3392-5C73-4153-BDBF-4ABCD5E9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2A25-D75E-491A-BAB7-0B2E49CE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B39E-2542-4C5C-B340-276F61C3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84EB1-1446-44F0-8D17-580A3FD8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7B41D-6DD8-40B5-8760-1D5C86158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C478-B215-47B7-B7CB-586A36B36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ADAF3-AB13-456E-AAC8-8F0A3B0E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0441A-E7FD-49AC-86B2-37D25AA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8AC46-5BB9-4A2E-B623-55AF1A71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90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3050-7BE2-4AA5-831D-A79DEE77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BBF8-CA03-4FF9-8FFC-7A81C016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E2758-1059-4BBF-BE2F-C8C23AB3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DA51A-0CF7-4CE9-98B2-6481BC2C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57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688C6-FA52-47A4-84C8-31A5C472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4EEC5-C555-422D-ACE7-CA810216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52F2-8D32-472D-BCF6-C15C2FB6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F52E-F3F0-462C-B35A-EF34764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126F-7C14-42B7-8716-F9C1B6D6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EC44-45D0-4D22-BB3D-A39167AD1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0A8F4-8F23-45F3-81EB-5A9B3996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75529-5A71-46AF-B888-FF6D19BE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C595-6DF9-4B00-B92F-0C498EF0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3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440C-36B7-499F-A842-E7B959AC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2902D-20F3-4928-AB31-C79CC4A7E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7B9C4-B9FD-45AE-9CE7-6C1190B1F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52A3-1607-47B4-8B73-3A9D3BFC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9509-FB62-4F3E-86A7-084E397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315D-81AD-4320-83EE-A3C41BCE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DB8A0-75A1-413B-9365-E33DFB4E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105-2C84-44EB-ACA2-7DC09CEF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D7C0-7FB6-4C22-85E4-BB9C3FFD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BAF7-08D0-4E8F-9ADC-4E15900E1DF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682B-32F8-43BE-9086-B41593C0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3068-466C-4381-A75B-522542CF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7E7CE-B9E8-48C1-8646-F0E6B4279C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8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3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7B1B-F130-42D5-A97B-E875C3A1E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Earthquakes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2F3D-4E55-4864-B9FE-D696FA658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9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0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8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84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1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4DF643-AD04-4DB8-866B-079D6D787ACC}"/>
              </a:ext>
            </a:extLst>
          </p:cNvPr>
          <p:cNvSpPr/>
          <p:nvPr/>
        </p:nvSpPr>
        <p:spPr>
          <a:xfrm>
            <a:off x="822960" y="1305342"/>
            <a:ext cx="10835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By the end of this Smart Lesson, you should be able to:</a:t>
            </a:r>
          </a:p>
          <a:p>
            <a:endParaRPr lang="en-US" sz="3200" dirty="0"/>
          </a:p>
          <a:p>
            <a:r>
              <a:rPr lang="en-US" sz="3200" dirty="0"/>
              <a:t>1. Explain why earthquakes occur;</a:t>
            </a:r>
          </a:p>
          <a:p>
            <a:endParaRPr lang="en-US" sz="3200" dirty="0"/>
          </a:p>
          <a:p>
            <a:r>
              <a:rPr lang="en-US" sz="3200" dirty="0"/>
              <a:t>2. Compare P-waves and S-waves;</a:t>
            </a:r>
          </a:p>
          <a:p>
            <a:endParaRPr lang="en-US" sz="3200" dirty="0"/>
          </a:p>
          <a:p>
            <a:r>
              <a:rPr lang="en-US" sz="3200" dirty="0"/>
              <a:t>3. Interpret a seismogram.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8824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E7444-862F-4E50-B9C2-1EA470E30B6E}"/>
              </a:ext>
            </a:extLst>
          </p:cNvPr>
          <p:cNvSpPr/>
          <p:nvPr/>
        </p:nvSpPr>
        <p:spPr>
          <a:xfrm>
            <a:off x="243204" y="0"/>
            <a:ext cx="1168971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32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earthquake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sudden release of </a:t>
            </a:r>
            <a:r>
              <a:rPr lang="en-US" sz="3200" b="1" i="0" dirty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under the ground.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 </a:t>
            </a:r>
            <a:r>
              <a:rPr lang="en-US" sz="3200" b="1" i="0" dirty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through the ground as distortions called </a:t>
            </a:r>
            <a:r>
              <a:rPr lang="en-US" sz="32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seismic waves.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waves cause </a:t>
            </a:r>
            <a:r>
              <a:rPr lang="en-US" sz="32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shaking;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more energy is released, the stronger the shaking!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Detecting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recording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seismic waves allows geologists to study the earthquakes that created them. Understanding them is important for </a:t>
            </a:r>
            <a:r>
              <a:rPr lang="en-US" sz="32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safety.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529880889.6283">
            <a:hlinkClick r:id="" action="ppaction://media"/>
            <a:extLst>
              <a:ext uri="{FF2B5EF4-FFF2-40B4-BE49-F238E27FC236}">
                <a16:creationId xmlns:a16="http://schemas.microsoft.com/office/drawing/2014/main" id="{72530543-4691-4928-BFA6-01258969D8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9B85D7-15EA-4C2B-A089-9A681427F48C}"/>
              </a:ext>
            </a:extLst>
          </p:cNvPr>
          <p:cNvSpPr/>
          <p:nvPr/>
        </p:nvSpPr>
        <p:spPr>
          <a:xfrm>
            <a:off x="0" y="151179"/>
            <a:ext cx="71094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Seismic waves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in all directions from a point called the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the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referred to as the </a:t>
            </a:r>
            <a:r>
              <a:rPr lang="en-US" sz="2800" b="1" i="0" dirty="0" err="1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hypocentre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earthquake. It's the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the shaking!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point on the Earth's surface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 above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focus is known as the </a:t>
            </a:r>
            <a:r>
              <a:rPr lang="en-US" sz="2800" b="1" i="0" dirty="0" err="1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epicentre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bird's eye view,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seismic 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appear to move in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circles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from this point.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49DBA4-C848-4AEF-BE2A-49C7DD73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6325"/>
            <a:ext cx="59340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4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8FA1DA-E5AD-4890-8643-2A563224F567}"/>
              </a:ext>
            </a:extLst>
          </p:cNvPr>
          <p:cNvSpPr/>
          <p:nvPr/>
        </p:nvSpPr>
        <p:spPr>
          <a:xfrm>
            <a:off x="776764" y="320457"/>
            <a:ext cx="106384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Earthquakes occur along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fault lines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associated with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tectonic plate boundaries.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boundary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tectonic plates,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friction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normally stops the plates from sliding freely. However, the plates are still 'trying' to move and they put huge amounts of </a:t>
            </a:r>
            <a:r>
              <a:rPr lang="en-US" sz="2800" b="1" i="0" dirty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strain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rocks at the boundary.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5EB198-7C07-43DE-8086-5007FC82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470" y="3429000"/>
            <a:ext cx="5200650" cy="331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8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390F9E-32F5-462D-ACB1-70CF5C0EBE2A}"/>
              </a:ext>
            </a:extLst>
          </p:cNvPr>
          <p:cNvSpPr/>
          <p:nvPr/>
        </p:nvSpPr>
        <p:spPr>
          <a:xfrm>
            <a:off x="3489642" y="632936"/>
            <a:ext cx="6096001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through the Earth, or across its surface, as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seismic waves.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use instruments called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seismometers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detect and record these waves.</a:t>
            </a:r>
          </a:p>
        </p:txBody>
      </p:sp>
    </p:spTree>
    <p:extLst>
      <p:ext uri="{BB962C8B-B14F-4D97-AF65-F5344CB8AC3E}">
        <p14:creationId xmlns:p14="http://schemas.microsoft.com/office/powerpoint/2010/main" val="7827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EDE30D-345E-4371-A160-A91842804454}"/>
              </a:ext>
            </a:extLst>
          </p:cNvPr>
          <p:cNvSpPr/>
          <p:nvPr/>
        </p:nvSpPr>
        <p:spPr>
          <a:xfrm>
            <a:off x="540702" y="282068"/>
            <a:ext cx="10477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Seismic waves come in two main types: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P-waves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S-waves.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P-waves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longitudinal,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sound waves. As they pass through a material, they cause that material to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stretch and squash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repeatedly, like an accordion.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S-waves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transverse,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ripples on water. They cause solid materials to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wiggle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side to side, or up and down.</a:t>
            </a:r>
          </a:p>
        </p:txBody>
      </p:sp>
      <p:pic>
        <p:nvPicPr>
          <p:cNvPr id="3" name="1530139908.46222">
            <a:hlinkClick r:id="" action="ppaction://media"/>
            <a:extLst>
              <a:ext uri="{FF2B5EF4-FFF2-40B4-BE49-F238E27FC236}">
                <a16:creationId xmlns:a16="http://schemas.microsoft.com/office/drawing/2014/main" id="{B23C151C-34B7-4CF3-8553-7878A02526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56910" y="4481008"/>
            <a:ext cx="2857500" cy="1905000"/>
          </a:xfrm>
          <a:prstGeom prst="rect">
            <a:avLst/>
          </a:prstGeom>
        </p:spPr>
      </p:pic>
      <p:pic>
        <p:nvPicPr>
          <p:cNvPr id="4" name="1530139881.46581">
            <a:hlinkClick r:id="" action="ppaction://media"/>
            <a:extLst>
              <a:ext uri="{FF2B5EF4-FFF2-40B4-BE49-F238E27FC236}">
                <a16:creationId xmlns:a16="http://schemas.microsoft.com/office/drawing/2014/main" id="{64840C50-7B2D-430B-BBB9-379CDE9B071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724150" y="4604609"/>
            <a:ext cx="2857500" cy="1905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5297E-F6A9-49D5-9A5F-549D3F83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3420"/>
              </p:ext>
            </p:extLst>
          </p:nvPr>
        </p:nvGraphicFramePr>
        <p:xfrm>
          <a:off x="2899410" y="4215989"/>
          <a:ext cx="5715000" cy="388620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600100104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293746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>
                          <a:effectLst/>
                        </a:rPr>
                        <a:t>P-wave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 dirty="0">
                          <a:effectLst/>
                        </a:rPr>
                        <a:t>S-wave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26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3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D13880-254B-45B6-9FED-A82974DF1427}"/>
              </a:ext>
            </a:extLst>
          </p:cNvPr>
          <p:cNvSpPr/>
          <p:nvPr/>
        </p:nvSpPr>
        <p:spPr>
          <a:xfrm>
            <a:off x="0" y="374779"/>
            <a:ext cx="70939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P-waves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through the Earth faster than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S-waves.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P-waves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recorded by seismometers before the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S-waves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means P-waves can </a:t>
            </a:r>
            <a:r>
              <a:rPr lang="en-US" sz="2800" b="1" i="0" dirty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warn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 of incoming S-waves, which tend to do </a:t>
            </a:r>
            <a:r>
              <a:rPr lang="en-US" sz="28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more damage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structures on the ground. The arrival of the P-waves a few seconds earlier gives people time to shelter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 their desks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in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doorways.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105C0F-DB5E-4D22-9EDA-BF616A5A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903" y="1809750"/>
            <a:ext cx="47148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6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Widescreen</PresentationFormat>
  <Paragraphs>36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Earthquakes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Earthquakes</dc:title>
  <dc:creator>Jean D'cruz</dc:creator>
  <cp:lastModifiedBy>Jean D'cruz</cp:lastModifiedBy>
  <cp:revision>1</cp:revision>
  <dcterms:created xsi:type="dcterms:W3CDTF">2020-05-25T12:32:19Z</dcterms:created>
  <dcterms:modified xsi:type="dcterms:W3CDTF">2020-05-25T12:38:24Z</dcterms:modified>
</cp:coreProperties>
</file>