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63B7-AA73-46BC-A60A-6A158906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1CB4-CE84-4741-805E-BE7E2382B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588C-BCC1-471E-9D27-D5CCFB3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07AB-6702-4B54-B500-DC5C381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19CD-8FA1-499D-B0A9-3C10898C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00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5819-DEF7-4B47-AB4A-112FC03C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79F83-CEDB-4CFD-A0BE-2942AA8C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2B2D-5D66-4B51-AADC-107C9174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C1776-6923-4D54-B481-8CB39D4D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CC02-3612-4FB4-99EE-86EC5F1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2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925CE-08ED-4113-B5C0-1EC512C5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69F3E-3D66-40FF-AED7-797D6FDF6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4222-FB0E-41F6-966A-B983301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07C5-37E4-4DFF-817D-8DC4BB3B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28E6-F531-41D6-A094-89B9C78F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1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5EFD-230D-4E7E-9FC9-B705AA1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6BF0-F3DD-4863-95BE-7EE9EECB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720-2731-4252-BA95-CA9F734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D3FF-617F-464C-B1B9-82C55BF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C704D-274C-4DCE-9536-5D2CACB6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DA6A-FAD4-4950-B608-66E7A929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E107-0B4B-49CC-BD40-C862AC9D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1CCE-4F8A-4920-947C-13440FB8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E797-9F7A-4EB0-A9EC-46717903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3293-59DF-42A2-8278-1B49C231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6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7ABD-8D5E-46B5-9AA1-DD4292CA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80FB-0B4A-47D8-AA5C-466E708B4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3406-D3AD-459E-8AF9-F5904838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9934-FE71-42E4-82EA-07C5C2A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F1AC2-C9D8-41C2-8DC8-332D5A8A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5691-41DD-436B-BFBA-3CD7791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92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0D51-86E2-48BE-9490-FD7D2C4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00EE-76CF-46F4-8075-8A477276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D8A4-5D21-4A30-A94C-DCD38EBB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EC2D5-5696-4598-B04D-25FC1998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50A35-8D0C-496C-84BA-B39B1D0B5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134AE-DF93-4459-8A1A-D7221A1D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0F2B8-3D43-4851-8AC2-46E55F28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FB634-98D0-45B7-AA80-816F7FDC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4DA-4BF2-4FBF-9C37-08C887F5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F84E-4C63-429E-A4B3-32EF839F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636EF-AD76-4A08-BF8E-564F4F5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2C9F1-72F9-4DE1-8D3F-9C78B028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30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7ADC0-37E8-4F12-86B5-14EF9015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F3569-953B-4581-AC56-7995BFC3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9C00-1D58-4ACB-B060-2F742F5C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51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46AD-0A58-43CF-BB1C-36EC8896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5C66-5EE2-4B0A-9F51-D78FCA6E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56FE-7FEE-4953-A546-7694C252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5E2F-2B2D-4471-9E00-68106C94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0577-1950-45FA-9D9F-2ACDD17F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C04D-F183-451C-B521-00FBDE6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3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2D7D-066B-4142-BC6B-73694680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23BB2-A039-4890-9C12-B7BDE3E8F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CDC3-7818-40FA-8E1A-D36182888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C09D0-958D-419B-9D4B-E9E9657A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929F-45C5-4690-BA92-0945A51B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522C-C3F5-4C21-BD7A-FED19A0C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2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52E2B-F24F-436D-8E00-8B623DC4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029E-5425-4F87-A23F-10474D76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E8C9-74AA-4CF9-B9A6-E49A0F30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A849B-CFB1-4CE2-944B-19A89B2792D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0C9E-9E74-44B1-9C2D-F35093C0E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7D92-9D1D-4F73-9971-885E59DF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936A-45B5-45A1-A11D-453E68123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73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E84E-20FC-4988-802B-EA43087E4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Plate Tectonics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C947E-2DEB-4F6D-A9A2-7A2B2D49B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19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AE861-4E8D-47EA-9FFA-8BAD40025231}"/>
              </a:ext>
            </a:extLst>
          </p:cNvPr>
          <p:cNvSpPr/>
          <p:nvPr/>
        </p:nvSpPr>
        <p:spPr>
          <a:xfrm>
            <a:off x="480060" y="320457"/>
            <a:ext cx="109042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still have one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important question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left to answer to explain plate tectonics: How is the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asthenosphere heated?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know that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asthenosphere is hot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—really hot. So hot that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rocks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it's made of become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soft enough to move.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inner core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 is thousands of degrees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hotter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surface.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C1276D-7730-4232-934D-11588FB1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8999"/>
            <a:ext cx="4095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5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BF2C3-21C4-4003-B914-461E8A0D0E95}"/>
              </a:ext>
            </a:extLst>
          </p:cNvPr>
          <p:cNvSpPr/>
          <p:nvPr/>
        </p:nvSpPr>
        <p:spPr>
          <a:xfrm>
            <a:off x="951548" y="1154768"/>
            <a:ext cx="106918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Outline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theory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plate tectonics.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mantle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convection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drives plate tectonics.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major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plates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world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sources of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Earth.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this theory explains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continents and oceans.</a:t>
            </a:r>
          </a:p>
        </p:txBody>
      </p:sp>
    </p:spTree>
    <p:extLst>
      <p:ext uri="{BB962C8B-B14F-4D97-AF65-F5344CB8AC3E}">
        <p14:creationId xmlns:p14="http://schemas.microsoft.com/office/powerpoint/2010/main" val="30790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AD8677-4752-49D9-9023-9B55D08D9DC3}"/>
              </a:ext>
            </a:extLst>
          </p:cNvPr>
          <p:cNvSpPr/>
          <p:nvPr/>
        </p:nvSpPr>
        <p:spPr>
          <a:xfrm>
            <a:off x="937260" y="260588"/>
            <a:ext cx="10835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took another </a:t>
            </a:r>
            <a:r>
              <a:rPr lang="en-US" sz="36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50 years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36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other scientists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believe </a:t>
            </a:r>
            <a:r>
              <a:rPr lang="en-US" sz="36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Wegener’s theory 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continental drift.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BB893-B5B7-4566-B45C-314EADF48667}"/>
              </a:ext>
            </a:extLst>
          </p:cNvPr>
          <p:cNvSpPr/>
          <p:nvPr/>
        </p:nvSpPr>
        <p:spPr>
          <a:xfrm>
            <a:off x="419100" y="1580654"/>
            <a:ext cx="1135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man named </a:t>
            </a:r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Harry Hess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observed the </a:t>
            </a:r>
            <a:r>
              <a:rPr lang="en-US" sz="32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seafloor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 sonar. Hess noticed </a:t>
            </a:r>
            <a:r>
              <a:rPr lang="en-US" sz="32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mid-ocean ridges,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(underwater mountain ranges). With this new information, he came up with the theory of </a:t>
            </a:r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seafloor-spreading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—where the seafloor </a:t>
            </a:r>
            <a:r>
              <a:rPr lang="en-US" sz="32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expands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more new crust is added.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this </a:t>
            </a:r>
            <a:r>
              <a:rPr lang="en-US" sz="32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new information,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Hess was able to build on </a:t>
            </a:r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Wegener's theory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continental drift and create the modern </a:t>
            </a:r>
            <a:r>
              <a:rPr lang="en-US" sz="32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theory of plate tectonics.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5F79B-F484-47E2-8221-3168E15ABAA3}"/>
              </a:ext>
            </a:extLst>
          </p:cNvPr>
          <p:cNvSpPr/>
          <p:nvPr/>
        </p:nvSpPr>
        <p:spPr>
          <a:xfrm>
            <a:off x="1249362" y="771436"/>
            <a:ext cx="104778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lithosphere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comprises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Earth’s crust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 top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part of the mantle.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lithosphere is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broken up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large, rocky sections known as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tectonic plates.</a:t>
            </a:r>
            <a:endParaRPr lang="en-AU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7BBA5E-0167-4897-AFB4-CF451128A903}"/>
              </a:ext>
            </a:extLst>
          </p:cNvPr>
          <p:cNvSpPr/>
          <p:nvPr/>
        </p:nvSpPr>
        <p:spPr>
          <a:xfrm>
            <a:off x="1249362" y="2596218"/>
            <a:ext cx="102949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plates are made of either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continental crust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oceanic crust.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helpful names are pretty self-explanatory. </a:t>
            </a: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Continental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crust is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thicker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 of the crust that makes up all 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land on Earth,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the continental shelves. </a:t>
            </a: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Oceanic crust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thinner and found under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oceans and seas.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also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younger and denser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continental crust.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7823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B85262-FE9E-4395-855F-F8580D514745}"/>
              </a:ext>
            </a:extLst>
          </p:cNvPr>
          <p:cNvSpPr/>
          <p:nvPr/>
        </p:nvSpPr>
        <p:spPr>
          <a:xfrm>
            <a:off x="263209" y="262071"/>
            <a:ext cx="116655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lot of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tectonic plates,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many are very small and often not included on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tectonic plate maps.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major tectonic plates are 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Pacific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Plate,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North American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Plate,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Eurasian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Plate, 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African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Plate,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Antarctic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plate,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South American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Plate,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Australian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 and the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Indian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Plate.</a:t>
            </a:r>
          </a:p>
        </p:txBody>
      </p:sp>
      <p:pic>
        <p:nvPicPr>
          <p:cNvPr id="1026" name="Picture 2" descr="map of tectonic plates">
            <a:extLst>
              <a:ext uri="{FF2B5EF4-FFF2-40B4-BE49-F238E27FC236}">
                <a16:creationId xmlns:a16="http://schemas.microsoft.com/office/drawing/2014/main" id="{283B890D-571D-49AE-9CDE-3351EE15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71" y="2897490"/>
            <a:ext cx="6327089" cy="38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FEA4F-C879-44ED-B88A-F9286219881D}"/>
              </a:ext>
            </a:extLst>
          </p:cNvPr>
          <p:cNvSpPr/>
          <p:nvPr/>
        </p:nvSpPr>
        <p:spPr>
          <a:xfrm>
            <a:off x="239395" y="505946"/>
            <a:ext cx="117132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Underneath 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asthenosphere.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asthenosphere is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made of rocks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so hot that they have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become soft.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rocks are soft enough that they are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able to move,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very slowly. This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slow movement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caused by a process called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convection;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learn more about this in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next section.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rigid lithosphere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able to float on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asthenosphere.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as the asthenosphere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slowly moves,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lithosphere and its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tectonic plates move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with it. This is what causes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continental drift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—finally, we have a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Wegener’s theory. </a:t>
            </a:r>
          </a:p>
        </p:txBody>
      </p:sp>
    </p:spTree>
    <p:extLst>
      <p:ext uri="{BB962C8B-B14F-4D97-AF65-F5344CB8AC3E}">
        <p14:creationId xmlns:p14="http://schemas.microsoft.com/office/powerpoint/2010/main" val="415727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thosphere and asthenosphere">
            <a:extLst>
              <a:ext uri="{FF2B5EF4-FFF2-40B4-BE49-F238E27FC236}">
                <a16:creationId xmlns:a16="http://schemas.microsoft.com/office/drawing/2014/main" id="{4EBCB37F-AC58-46F8-969C-93DECEC4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" y="320993"/>
            <a:ext cx="11641455" cy="553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2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FA1F0-15A7-4A16-9B72-2CEA107C8C0D}"/>
              </a:ext>
            </a:extLst>
          </p:cNvPr>
          <p:cNvSpPr/>
          <p:nvPr/>
        </p:nvSpPr>
        <p:spPr>
          <a:xfrm>
            <a:off x="1477962" y="1710423"/>
            <a:ext cx="9654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US" sz="32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a process called </a:t>
            </a:r>
            <a:r>
              <a:rPr lang="en-US" sz="32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convection.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9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D31B6D-7FA9-4A5D-B8CE-F12D1B7BFBB4}"/>
              </a:ext>
            </a:extLst>
          </p:cNvPr>
          <p:cNvSpPr/>
          <p:nvPr/>
        </p:nvSpPr>
        <p:spPr>
          <a:xfrm>
            <a:off x="323850" y="0"/>
            <a:ext cx="11544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in the Earth’s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undergo a very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slow type of convection.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 is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coolest at the crust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hottest at the core.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the mantle nearest the core is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heated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very slowly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rises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towards the crust where it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cools.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rocks cool they are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pushed to the side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more rock rising underneath them and they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sink back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 the core to be heated again. </a:t>
            </a:r>
          </a:p>
        </p:txBody>
      </p:sp>
      <p:pic>
        <p:nvPicPr>
          <p:cNvPr id="3074" name="Picture 2" descr="convection in the asthenosphere">
            <a:extLst>
              <a:ext uri="{FF2B5EF4-FFF2-40B4-BE49-F238E27FC236}">
                <a16:creationId xmlns:a16="http://schemas.microsoft.com/office/drawing/2014/main" id="{030948B0-304A-4731-A411-97698774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30" y="3017520"/>
            <a:ext cx="6687058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3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Plate Tectonics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Tectonics</dc:title>
  <dc:creator>Jean D'cruz</dc:creator>
  <cp:lastModifiedBy>D'CRUZ Jean [Narrogin Senior High School]</cp:lastModifiedBy>
  <cp:revision>2</cp:revision>
  <dcterms:created xsi:type="dcterms:W3CDTF">2020-05-25T11:43:56Z</dcterms:created>
  <dcterms:modified xsi:type="dcterms:W3CDTF">2020-05-29T01:27:32Z</dcterms:modified>
</cp:coreProperties>
</file>