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2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9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19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27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17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44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30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86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22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3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0F99-81B8-457C-A5E0-7B033446CFF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5D29-EF07-4628-A737-29330B4953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Mount-Toba" TargetMode="External"/><Relationship Id="rId2" Type="http://schemas.openxmlformats.org/officeDocument/2006/relationships/hyperlink" Target="https://www.britannica.com/place/Yellowstone-Calder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https://www.britannica.com/place/Eyjafjallajokull-volca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hyperlink" Target="https://www.educationperfect.com/app/#/Science/1572045/1532063/activity-start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hyperlink" Target="http://volcano.oregonstate.edu/pahoeho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Lava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41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410339"/>
            <a:ext cx="1117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Volcanic </a:t>
            </a:r>
            <a:r>
              <a:rPr lang="en-AU" sz="2400" b="1" i="0" dirty="0" err="1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Explosivity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 Index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(VEI) is used to indicate how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explosive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eruption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Volcanoes spew out more than just lava; they also send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gases, rock fragments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high into the atmosphere!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VEI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into account the amount of material erupted, and the height of the ash cloud that forms. The more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explosive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eruption, the more it shoots skyward.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24.8618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70300" y="3936206"/>
            <a:ext cx="5194300" cy="29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47241"/>
            <a:ext cx="7086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minimum value on the VEI scale is 0, which means 'non-explosive'. However, there 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no defined maximum value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explosivity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highest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VEI level yet reached was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Eruptions of this scale are caused by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AU" sz="2400" b="1" i="0" dirty="0" err="1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supervolcanoes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Yellowstone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USA, or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3"/>
              </a:rPr>
              <a:t>Toba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Indonesia.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Icelandic volcano known as </a:t>
            </a:r>
            <a:r>
              <a:rPr lang="en-AU" sz="2400" b="0" i="0" u="none" strike="noStrike" dirty="0" err="1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4"/>
              </a:rPr>
              <a:t>Eyjafjallajökull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underwent an eruption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registered 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VEI scale. It was nowhere near as powerful as an eruption from Yellowstone or Toba, but 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ash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this eruption was still powerful enough to shut down air traffic over Europe!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1953218.750621g/1451953264333-4294752429577497-optimise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88" y="1016000"/>
            <a:ext cx="4678512" cy="34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9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4286" y="691634"/>
            <a:ext cx="748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fiery journey, you should be able to: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75701"/>
              </p:ext>
            </p:extLst>
          </p:nvPr>
        </p:nvGraphicFramePr>
        <p:xfrm>
          <a:off x="1092200" y="1661954"/>
          <a:ext cx="10515600" cy="132588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121850090"/>
                    </a:ext>
                  </a:extLst>
                </a:gridCol>
                <a:gridCol w="9220200">
                  <a:extLst>
                    <a:ext uri="{9D8B030D-6E8A-4147-A177-3AD203B41FA5}">
                      <a16:colId xmlns:a16="http://schemas.microsoft.com/office/drawing/2014/main" val="3696110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/>
                      </a:r>
                      <a:br>
                        <a:rPr lang="en-AU" sz="2400" b="1">
                          <a:effectLst/>
                          <a:latin typeface="KaTeX_Main"/>
                        </a:rPr>
                      </a:br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Compare</a:t>
                      </a:r>
                      <a:r>
                        <a:rPr lang="en-AU" sz="2400" b="1" dirty="0">
                          <a:effectLst/>
                        </a:rPr>
                        <a:t> felsic and mafic lava compositions;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256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146307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how the silica content of lava relates to how explosive it 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75821"/>
                  </a:ext>
                </a:extLst>
              </a:tr>
            </a:tbl>
          </a:graphicData>
        </a:graphic>
      </p:graphicFrame>
      <p:pic>
        <p:nvPicPr>
          <p:cNvPr id="5" name="1509318193.897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51200" y="3686989"/>
            <a:ext cx="5295900" cy="284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8440"/>
            <a:ext cx="11734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molten rock, formerly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magma,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been spewed out by a volcano.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it is exposed on the Earth's surface, lava begins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cool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crystallise.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happens because Earth's atmosphere is very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the intense heat inside a volcano!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it cools, the lava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solidifies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u="none" strike="noStrike" dirty="0" smtClean="0">
                <a:solidFill>
                  <a:srgbClr val="0780B0"/>
                </a:solidFill>
                <a:effectLst/>
                <a:hlinkClick r:id="rId4"/>
              </a:rPr>
              <a:t>volcanic rocks.</a:t>
            </a:r>
            <a:endParaRPr lang="en-AU" sz="2400" dirty="0" smtClean="0">
              <a:effectLst/>
            </a:endParaRPr>
          </a:p>
          <a:p>
            <a:r>
              <a:rPr lang="en-AU" sz="2400" dirty="0" smtClean="0">
                <a:effectLst/>
              </a:rPr>
              <a:t> The exact minerals and rocks that are produced depend on the chemicals inside the lava.</a:t>
            </a:r>
            <a:endParaRPr lang="en-AU" sz="2400" dirty="0"/>
          </a:p>
        </p:txBody>
      </p:sp>
      <p:pic>
        <p:nvPicPr>
          <p:cNvPr id="3" name="1528688743.753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65500" y="3510528"/>
            <a:ext cx="52578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6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48439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rocks are made up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minerals.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the most common minerals of all is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silica;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may know it as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quartz.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Quartz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chemical formula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SiO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it contains one part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silicon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two parts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the same elements as </a:t>
            </a:r>
            <a:r>
              <a:rPr lang="en-AU" sz="2400" b="1" i="0" dirty="0" smtClean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glass,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quartz crystals even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look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glass! However, quartz and glass have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different molecular structures.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690633.120061g/1528690632973-136608406869211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3871913"/>
            <a:ext cx="72866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9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50039"/>
            <a:ext cx="1139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 silica inside lava has a huge impact on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how it erupts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rocks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u="sng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Fel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sic lava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rich in minerals like </a:t>
            </a:r>
            <a:r>
              <a:rPr lang="en-AU" sz="2400" b="1" i="0" u="sng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fel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dspar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quartz.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Feldspar contains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 proportion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silica, and quartz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pure silica!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formed from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felsic lava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least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65%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silica in some form. They tend to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colour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dense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other volcanic rock types.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8691940.353441g/1528691940270-136608406869211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938588"/>
            <a:ext cx="7620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208340"/>
            <a:ext cx="11163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contrast,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mafic lava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crystallises to form darkly coloured minerals such as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olivine,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9A2523"/>
                </a:solidFill>
                <a:effectLst/>
                <a:latin typeface="Arial" panose="020B0604020202020204" pitchFamily="34" charset="0"/>
              </a:rPr>
              <a:t>biotite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pyroxene.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Mafic volcanic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tend to be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colour. They contain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low proportion of silica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felsic rocks: between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weight.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common mafic igneous rock is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basalt,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makes up the spectacular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Giant's Causeway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Northern Ireland: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4872772.039741g/1444872782884-400061678612072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4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86539"/>
            <a:ext cx="11150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properties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 how it erupts from 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volcano.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types of lava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ooze quietly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the ground, such as the famous </a:t>
            </a:r>
            <a:r>
              <a:rPr lang="en-AU" sz="2400" b="0" i="0" u="none" strike="noStrike" dirty="0" err="1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4"/>
              </a:rPr>
              <a:t>pahoehoe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4"/>
              </a:rPr>
              <a:t> flows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Hawaii. Here the lava may have a temperature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1200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it moves slower than walking speed.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types of lava are rather less quiet and create almighty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tremors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explosions!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763293.661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03650" y="3697843"/>
            <a:ext cx="4559300" cy="30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170240"/>
            <a:ext cx="1205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Felsic lava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high amounts of silica, which makes it very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viscous.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term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'viscous'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liquids that are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thick,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syrup. The more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silica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sample of lava, the more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slowly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lava flows.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Viscous lava is able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trap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inside, including steam and carbon dioxide. As molten rock rises through Earth's surface, those gases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burst free,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causing an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explosive eruption!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1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67839"/>
            <a:ext cx="1168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Mafic lava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type that forms basalt - contains smaller amounts of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silica.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mafic lava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viscous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flows more easily than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felsic lava.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 mentioned before, it's still usually slower than walking speed!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also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less likely to trap gases.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when mafic lava erupts it is usually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not explosive.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043502.606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02000" y="2845494"/>
            <a:ext cx="5295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5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68</Words>
  <Application>Microsoft Office PowerPoint</Application>
  <PresentationFormat>Widescreen</PresentationFormat>
  <Paragraphs>52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Types of Lava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Lava</dc:title>
  <dc:creator>Joseph D'cruz</dc:creator>
  <cp:lastModifiedBy>Joseph D'cruz</cp:lastModifiedBy>
  <cp:revision>2</cp:revision>
  <dcterms:created xsi:type="dcterms:W3CDTF">2020-07-13T10:57:37Z</dcterms:created>
  <dcterms:modified xsi:type="dcterms:W3CDTF">2020-07-13T11:13:40Z</dcterms:modified>
</cp:coreProperties>
</file>