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FCB1-AC20-4B98-BABA-8A07EF3F6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82C99-53C8-4126-9F15-0B810B201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1081-314D-4023-AD02-C23F1FAE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09C8-ED0C-4DED-8033-4F5C33688445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69D21-4AAB-48AE-AF51-0BFB83C0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96DF-BC38-45B5-B44F-B2527418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AD43-6674-40CD-9FCC-A76457B7FA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29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5397-E0CB-4438-AEE8-726ACD2E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ED3A2-72CD-4C8B-B8CF-D1537120A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52E4D-343E-4BE4-ABC9-4399B400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09C8-ED0C-4DED-8033-4F5C33688445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3DAD-A1B9-4F7E-96F7-8DDE8DBD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F93BE-D6FB-4792-8B1C-9E1901D5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AD43-6674-40CD-9FCC-A76457B7FA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3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C64C7-5D15-444E-9890-441C1BC06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D18DD-3DB6-4EA2-9714-78B2F6DB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BD93-284D-47BD-886F-CE9CD96C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09C8-ED0C-4DED-8033-4F5C33688445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5BD0F-2F3B-42B9-B515-4130D81B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0A222-8AC0-47E3-A0BF-137381D4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AD43-6674-40CD-9FCC-A76457B7FA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1716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95328-86AF-4D45-A362-0AF40105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34D82-CB4A-4A52-BFFD-67927B8D9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76E6-4FAE-4C9B-A848-5D46AD83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09C8-ED0C-4DED-8033-4F5C33688445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662C-2590-49E5-963C-C78F19882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4CB9-7348-4EBF-969F-6F73DF16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AD43-6674-40CD-9FCC-A76457B7FA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309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11EC-23AF-41DB-BEA7-B9E69176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54089-24F2-4A1B-9BC1-0DE602E89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7DEC0-B0B5-4293-943A-0048A683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09C8-ED0C-4DED-8033-4F5C33688445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51E8-5648-477E-9D9E-D223B217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D3D8-8229-48B7-99B3-3FC968D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AD43-6674-40CD-9FCC-A76457B7FA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83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5C27-9B1F-4E80-87EC-87E2AAFC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2C971-900F-4550-90C1-4BCAB60CF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A2773-FB86-43BC-A921-C91A9D02D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D79A3-19E2-42E2-AC26-09D7559F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09C8-ED0C-4DED-8033-4F5C33688445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E0453-B4B2-4FBB-B41D-C1FB14AF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3765E-0502-48FB-9FD8-46023032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AD43-6674-40CD-9FCC-A76457B7FA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902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6BA4-088F-4681-BFDF-EEA0AB7C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5FC7B-4637-415D-98E9-ABA67766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90C50-308A-477D-A2FA-2BA878E91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26C4F-ADB7-455A-81B8-CD7B2AC8C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A5906-71A0-489F-B237-76E4C5A01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EAA63-DC17-4621-9D9E-D5844088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09C8-ED0C-4DED-8033-4F5C33688445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3F22B-3DE2-4377-831A-D23205C7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C5DD4-F4B5-43FC-BB7E-FF43E782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AD43-6674-40CD-9FCC-A76457B7FA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52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8B4F-B4F2-4BD6-812D-7FAFE3D2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060E8-4997-451D-ABA6-5CAEFF59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09C8-ED0C-4DED-8033-4F5C33688445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7E833-5D79-45B5-AB6B-E306AD56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66C36-50A8-4050-A522-EF6CDBEB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AD43-6674-40CD-9FCC-A76457B7FA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35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0A229-B93F-40A5-B525-FAAD8F57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09C8-ED0C-4DED-8033-4F5C33688445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D0D33-7A8F-4BB4-B54F-8C16EFCD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D1408-06D3-40F0-B432-DE4B88F8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AD43-6674-40CD-9FCC-A76457B7FA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869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B738-4764-4DEE-884A-01F4AF30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5155A-8670-423A-A48C-F6F17CBC0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14963-1854-4D86-B728-8153DAD30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623A1-945C-45D9-83D6-87E91225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09C8-ED0C-4DED-8033-4F5C33688445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3228-654C-4096-93E6-0A0E23A3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B7D4A-7A6D-42A4-A97C-CE76082F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AD43-6674-40CD-9FCC-A76457B7FA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180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50E8-3244-4318-A93E-356EA11C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142B2-5370-4D85-AD80-1ACC399EE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11208-0F10-4F5A-9B40-13078472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FEF8D-98F4-4263-A0A2-8C644E06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909C8-ED0C-4DED-8033-4F5C33688445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CC855-5475-4325-83DF-F575F0AD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63B6C-A407-4777-B14A-085D5A326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1AD43-6674-40CD-9FCC-A76457B7FA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658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BBFF9-4F96-4053-BACE-15C81FDC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40156-E49B-4087-AC11-BF7920FEF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023D4-18C4-446A-BC68-F67B64F2E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909C8-ED0C-4DED-8033-4F5C33688445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9F870-81ED-4D43-A779-37C22FA2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E40E-D487-4116-B9DA-549747908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1AD43-6674-40CD-9FCC-A76457B7FA7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04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7E30-034E-49F9-B825-AE3FD1CEB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Volcano 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EA763-73E5-4A3F-B906-91E59642E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682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20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F6D519-8CBE-4161-A0F0-1613AF6102B1}"/>
              </a:ext>
            </a:extLst>
          </p:cNvPr>
          <p:cNvSpPr/>
          <p:nvPr/>
        </p:nvSpPr>
        <p:spPr>
          <a:xfrm>
            <a:off x="502920" y="830640"/>
            <a:ext cx="957834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By the end, you should be able to: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1. Explain how a volcano is built up by molten rock;</a:t>
            </a:r>
          </a:p>
          <a:p>
            <a:endParaRPr lang="en-US" sz="2800" dirty="0"/>
          </a:p>
          <a:p>
            <a:r>
              <a:rPr lang="en-US" sz="2800" dirty="0"/>
              <a:t>2. Discuss the role of hotspots in volcano formation.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72600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E0ABC5-54A4-4016-91B9-DFDC1C2A3E47}"/>
              </a:ext>
            </a:extLst>
          </p:cNvPr>
          <p:cNvSpPr/>
          <p:nvPr/>
        </p:nvSpPr>
        <p:spPr>
          <a:xfrm>
            <a:off x="1017270" y="334100"/>
            <a:ext cx="101574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Volcanoes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 in any place where </a:t>
            </a:r>
            <a:r>
              <a:rPr lang="en-US" sz="28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molten (liquid) rock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rises up to the Earth's surface.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Molten rock found below the ground is known as </a:t>
            </a:r>
            <a:r>
              <a:rPr lang="en-US" sz="2800" b="1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magma.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it breaks through the ground, it becomes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lava.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280C2E-19AA-4613-87AC-DBCD3690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9" y="3171050"/>
            <a:ext cx="11816022" cy="293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4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B84B94-6EBA-4120-8B4C-1D4206199733}"/>
              </a:ext>
            </a:extLst>
          </p:cNvPr>
          <p:cNvSpPr/>
          <p:nvPr/>
        </p:nvSpPr>
        <p:spPr>
          <a:xfrm>
            <a:off x="342900" y="167065"/>
            <a:ext cx="11521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 three-quarters of the world's active volcanoes are found around the edge of the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Pacific Ocean.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Most of them are associated with </a:t>
            </a:r>
            <a:r>
              <a:rPr lang="en-US" sz="2800" b="1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subduction zones.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mark all these volcanoes on a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map,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get a shape that scientists call the 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Pacific Ring of Fire.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Ring of Fire is famous not only for its volcanoes, but also for the devastating earthquakes that sometimes occur. </a:t>
            </a:r>
          </a:p>
        </p:txBody>
      </p:sp>
    </p:spTree>
    <p:extLst>
      <p:ext uri="{BB962C8B-B14F-4D97-AF65-F5344CB8AC3E}">
        <p14:creationId xmlns:p14="http://schemas.microsoft.com/office/powerpoint/2010/main" val="308912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6720DB8-89D0-4A7E-844D-0A0E688C7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" y="0"/>
            <a:ext cx="11483340" cy="694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43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4BC471-ABAD-4D4F-AB80-F5FA6376F74A}"/>
              </a:ext>
            </a:extLst>
          </p:cNvPr>
          <p:cNvSpPr/>
          <p:nvPr/>
        </p:nvSpPr>
        <p:spPr>
          <a:xfrm>
            <a:off x="236220" y="0"/>
            <a:ext cx="116509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571A9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Volcanic eruptions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have produced a large portion of the </a:t>
            </a:r>
            <a:r>
              <a:rPr lang="en-US" sz="3200" b="1" i="0" dirty="0">
                <a:solidFill>
                  <a:srgbClr val="8B451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rocks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 the Earth's crust.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ctr"/>
            <a:r>
              <a:rPr lang="en-US" sz="32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Oceanic crust,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for example, is mainly composed of a darkly </a:t>
            </a:r>
            <a:r>
              <a:rPr lang="en-US" sz="32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coloured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rock called </a:t>
            </a:r>
            <a:r>
              <a:rPr lang="en-US" sz="3200" b="1" i="0" dirty="0">
                <a:solidFill>
                  <a:srgbClr val="7979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basalt.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It's the most common rock type in the world - and it is formed by </a:t>
            </a:r>
            <a:r>
              <a:rPr lang="en-US" sz="3200" b="1" i="0" dirty="0">
                <a:solidFill>
                  <a:srgbClr val="571A9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volcanic eruptions!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 volcanic rocks 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include 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andesite, rhyolite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obsidian,</a:t>
            </a:r>
            <a:r>
              <a:rPr lang="en-US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all of which are important ingredients in the crust of our planet.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59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40805A-3599-4365-A1F5-A5BC5F6C341B}"/>
              </a:ext>
            </a:extLst>
          </p:cNvPr>
          <p:cNvSpPr/>
          <p:nvPr/>
        </p:nvSpPr>
        <p:spPr>
          <a:xfrm>
            <a:off x="411480" y="261888"/>
            <a:ext cx="114757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far we've only talked about volcanoes that form at or near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tectonic plate boundaries.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also possible to have active volcanoes in the </a:t>
            </a:r>
            <a:r>
              <a:rPr lang="en-US" sz="28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middle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plate, away from any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plate boundaries.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places where volcanoes of this type form are called </a:t>
            </a:r>
            <a:r>
              <a:rPr lang="en-US" sz="2800" b="1" i="0" dirty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hotspots.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29CB398-276C-4865-AB44-149808E6F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580" y="3429000"/>
            <a:ext cx="4780598" cy="326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3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58EC84-3B3C-444C-B87A-AFA493AE97EC}"/>
              </a:ext>
            </a:extLst>
          </p:cNvPr>
          <p:cNvSpPr/>
          <p:nvPr/>
        </p:nvSpPr>
        <p:spPr>
          <a:xfrm>
            <a:off x="197484" y="319941"/>
            <a:ext cx="1143825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hotspot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body of magma that sits just under the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lithosphere.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can occur under any type of crust, whether oceanic or continental.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Magma from this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hotspot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rise up to the Earth's surface and </a:t>
            </a:r>
            <a:r>
              <a:rPr lang="en-US" sz="2800" b="1" i="0" dirty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erupt,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forming a volcano.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Hotspot volcanoes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contain a wide variety of rock types, but they mostly look just like the volcanoes you would find above a rift zone or subduction zone.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5F97105-309F-4AA6-BA51-FF0AF82EA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460" y="4513402"/>
            <a:ext cx="3931602" cy="202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14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33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67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Volcano Formation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Volcano Formation</dc:title>
  <dc:creator>Jean D'cruz</dc:creator>
  <cp:lastModifiedBy>Jean D'cruz</cp:lastModifiedBy>
  <cp:revision>2</cp:revision>
  <dcterms:created xsi:type="dcterms:W3CDTF">2020-05-25T12:08:10Z</dcterms:created>
  <dcterms:modified xsi:type="dcterms:W3CDTF">2020-05-25T12:29:41Z</dcterms:modified>
</cp:coreProperties>
</file>