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D3BE-8A8A-4505-88F8-433D4368C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ABF2-CAE2-4BFD-8BB6-DB23A4EA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BA5A-D073-4CE7-92E3-791DCEC1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7F88-1D16-44A6-8FED-39612B1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8459-158C-4EEB-8DC7-379D1D18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7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D9D2-707C-4772-A589-9673B2C5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14AE3-3D52-4DEF-97C4-A01C24C32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9781-82EA-4422-95E6-1D97471C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FE70-92CF-4D25-8A16-DDE6C642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D7C6-DF28-43A6-93E1-DB284EA6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5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5345C-3ED6-4704-9700-20E4B7F6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1DA6B-4471-4AF5-8F04-02F0ED0D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B847-E7BA-4BA9-804C-19CE0438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D5A1-5969-4271-B1C9-025F76FB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8737-61FB-41AD-A31B-FC4EFD3D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E5E-7B4A-485B-82ED-232DBBE0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426D-4122-4D3C-A7F3-C53D9213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23A2-5CCA-4AD5-9C1A-AA1D23C1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7CBE-EAFC-4C15-9DF9-5944079E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C821-5165-486B-B6A7-3E9F9FD4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4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E599-C70C-4879-B25E-558931B1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343D-9403-4157-B787-3DB60564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CA9B-A2CE-458B-9DAD-9D23BD6F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E0CA-B99E-4FB6-918B-E927936E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EDBB-67B2-406C-9FDB-890DD21B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A11-C7DF-4850-BB5C-17FC1A3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89E5-685D-44CB-A653-350CF49C7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984E-4917-4457-BD31-D9D2E61C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F214-6524-4E04-8151-C2482334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AFE-5A80-49EB-B16F-A84111D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49E40-280F-4E07-B8AF-7164A26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9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A324-A498-4680-814A-218C9D91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339D-8BA8-4D9E-840C-3290C816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6494-CB8D-4E74-BD8A-9A220BF8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5CBD6-3939-420A-BC4A-72C25F5F6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4E257-872E-4895-926A-65A71D918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16E5-E826-4D9F-912F-1C55982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6F60D-9BD2-4250-A9C5-5A8FE198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87521-6365-4F20-9659-74935538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624F-FEE5-4B77-8BEB-D802CDAC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9A9B5-1AD4-43C6-90BC-1E6476E0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E7D40-AAD4-4BEF-807C-3C538071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0A3C4-CF23-403E-AF0D-1B9FDA8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5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BD363-7F12-41D0-BDB4-BECFA8E0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56E4E-5D58-4677-A5B3-D40B484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67E5-268E-482E-B3C5-F9085C19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9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343F-C8E1-46EE-87D3-6D964C58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C2D5-13AE-4110-86EE-E5B9FF3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40CA-E6DD-40DD-9F90-7EDF0742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3BE38-8CCA-4A99-8B7C-1A5B7B9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D4685-3B7F-4D1F-ADBC-34193CA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457C-50E0-4F37-B885-77521CB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304E-07CF-4C85-901B-BA32236F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BF70D-4A5F-4A8D-8B42-01B92DD7E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F92E-0E70-4C26-8DDE-0C8AF5A7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8E1F5-79A8-49E1-BB9E-8D9A58CA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1747-B42F-4D29-A90F-50889303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8BB8-9EF2-4ACB-BF86-F19BEF47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2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DBC48-B18E-4D87-95BC-DD9C3333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D833-96C9-49EC-B554-718866D0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779D-D893-4881-BC52-2DAF625A4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AB3E-5B6E-432C-AFA6-5F551BC79C27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E063-4967-4371-9CB8-F68EC57E0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E2E7-0167-4394-A005-50427EFB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2B32-4246-45FD-B7E7-ABD993C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0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amousscientists.org/alfred-wegene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B1E7-615C-4B4B-848B-8B28F2498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Wegner’s Theory of Continental Drift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76E73-96D5-48E9-BDA2-1D30FBC5B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51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10AA4-A325-43DE-9CE0-79D13A4E60A0}"/>
              </a:ext>
            </a:extLst>
          </p:cNvPr>
          <p:cNvSpPr/>
          <p:nvPr/>
        </p:nvSpPr>
        <p:spPr>
          <a:xfrm>
            <a:off x="1463040" y="1051560"/>
            <a:ext cx="97383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theory of </a:t>
            </a:r>
            <a:r>
              <a:rPr lang="en-US" sz="36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continental drift.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Discuss evidence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support the theory.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Examine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key pieces of </a:t>
            </a: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fossil evidence.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the theory was </a:t>
            </a:r>
            <a:r>
              <a:rPr lang="en-US" sz="36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not accepted 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scientists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786A91-6E82-42D8-9FB7-D3C9F49E67C8}"/>
              </a:ext>
            </a:extLst>
          </p:cNvPr>
          <p:cNvSpPr/>
          <p:nvPr/>
        </p:nvSpPr>
        <p:spPr>
          <a:xfrm>
            <a:off x="5588317" y="73152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Back then, a German scientist called </a:t>
            </a:r>
            <a:r>
              <a:rPr lang="en-US" sz="2800" b="0" i="0" u="sng" dirty="0">
                <a:solidFill>
                  <a:srgbClr val="2B85E4"/>
                </a:solidFill>
                <a:effectLst/>
                <a:latin typeface="Arial" panose="020B0604020202020204" pitchFamily="34" charset="0"/>
                <a:hlinkClick r:id="rId2"/>
              </a:rPr>
              <a:t>Alfred Wegener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proposed a bold theory that he called </a:t>
            </a:r>
            <a:r>
              <a:rPr lang="en-US" sz="2800" b="1" i="0" dirty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continental drift.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said that Earth's continents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moved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 and were once joined together in a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giant landmass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Pangaea. </a:t>
            </a:r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Think about that for a moment; </a:t>
            </a:r>
            <a:r>
              <a:rPr lang="en-US" sz="2800" b="1" i="0" dirty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entire continents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 through the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oceans!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on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did he get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idea from?</a:t>
            </a:r>
            <a:endParaRPr lang="en-AU" sz="2800" dirty="0"/>
          </a:p>
        </p:txBody>
      </p:sp>
      <p:pic>
        <p:nvPicPr>
          <p:cNvPr id="1028" name="Picture 4" descr="Portrait Photo of Alfred Wegener">
            <a:extLst>
              <a:ext uri="{FF2B5EF4-FFF2-40B4-BE49-F238E27FC236}">
                <a16:creationId xmlns:a16="http://schemas.microsoft.com/office/drawing/2014/main" id="{6F3ADF75-0452-480E-BC90-10825FA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3" y="731520"/>
            <a:ext cx="46386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2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D3949-7A7D-4715-B15E-EBF2FD453091}"/>
              </a:ext>
            </a:extLst>
          </p:cNvPr>
          <p:cNvSpPr/>
          <p:nvPr/>
        </p:nvSpPr>
        <p:spPr>
          <a:xfrm>
            <a:off x="380683" y="29278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looking at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shapes of the continents,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Wegener suggested that the continents had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moved.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BEB39-26FC-4089-B288-D3DB0057CA5D}"/>
              </a:ext>
            </a:extLst>
          </p:cNvPr>
          <p:cNvSpPr/>
          <p:nvPr/>
        </p:nvSpPr>
        <p:spPr>
          <a:xfrm>
            <a:off x="609600" y="2760960"/>
            <a:ext cx="7208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According to the theory of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continental drift,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Earth's continents were once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joined together.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Logically, they must have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moved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reach today's positions.</a:t>
            </a:r>
            <a:endParaRPr lang="en-AU" sz="2800" dirty="0"/>
          </a:p>
        </p:txBody>
      </p:sp>
      <p:pic>
        <p:nvPicPr>
          <p:cNvPr id="2050" name="Picture 2" descr="Alfred Wegener's world maps showing his continental drift theory.">
            <a:extLst>
              <a:ext uri="{FF2B5EF4-FFF2-40B4-BE49-F238E27FC236}">
                <a16:creationId xmlns:a16="http://schemas.microsoft.com/office/drawing/2014/main" id="{122CD753-1535-4D53-93CA-F03BD809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55" y="0"/>
            <a:ext cx="4068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9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59F922-1BE6-4231-8AB6-784EFF4FADCB}"/>
              </a:ext>
            </a:extLst>
          </p:cNvPr>
          <p:cNvSpPr/>
          <p:nvPr/>
        </p:nvSpPr>
        <p:spPr>
          <a:xfrm>
            <a:off x="1820862" y="453123"/>
            <a:ext cx="92433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Wegener had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four key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pieces of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his theory of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continental drift.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BB173E-E78C-4BF4-99CE-2EED881019CD}"/>
              </a:ext>
            </a:extLst>
          </p:cNvPr>
          <p:cNvSpPr/>
          <p:nvPr/>
        </p:nvSpPr>
        <p:spPr>
          <a:xfrm>
            <a:off x="548640" y="1521530"/>
            <a:ext cx="103293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 Coastlines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continents appear to </a:t>
            </a: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fit together.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 Fossils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same species had been found on </a:t>
            </a: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different continents.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Identical </a:t>
            </a: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rock formations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features were found on </a:t>
            </a:r>
            <a:r>
              <a:rPr lang="en-US" sz="36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different continents.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Evidence of drastically </a:t>
            </a: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changed climates, 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such as of </a:t>
            </a: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glaciers in tropical regions.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9627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Wegner’s Theory of Continental Drift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Wegner’s Theory of Continental Drift</dc:title>
  <dc:creator>Jean D'cruz</dc:creator>
  <cp:lastModifiedBy>Jean D'cruz</cp:lastModifiedBy>
  <cp:revision>1</cp:revision>
  <dcterms:created xsi:type="dcterms:W3CDTF">2020-05-25T11:33:34Z</dcterms:created>
  <dcterms:modified xsi:type="dcterms:W3CDTF">2020-05-25T11:37:25Z</dcterms:modified>
</cp:coreProperties>
</file>