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5F48-91BC-4FD5-B3B8-F9B58C6B9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076E0-1BFA-47B5-B769-B408223D2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1027-EBDC-4C45-854D-5B7A9A13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FDA4F-AD8C-4045-9ED1-CAA6090C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66F8-68FF-4D57-BB4F-A10113DD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933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3547-1299-40B2-9EA0-3BDC3621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6AC37-BA6D-4338-9A7D-E163C909D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BC2CC-A12D-4FF4-90F9-221A1805A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F19FE-ADFB-44E4-8354-280A0347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72C1-E0B2-4C88-935B-5748BF64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208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4B6A3-DC4F-4593-98EF-B2B29C33A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D706-7611-4EED-98CC-A8C97EA80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200E6-2F28-4FA5-B27C-96725A4C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312B3-B54E-471B-BA99-8EE201035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95633-E457-44D2-A96F-21ADBD44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33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0255-0F47-4C63-90E9-B5A2BD12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65B7-6B9B-4B94-9A7A-BEC812DB3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5222B-94B4-4AFF-BB25-B9C43B0B3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5491-AC6B-467C-AF9E-8CB2C9DE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647D-D04C-47EA-8A05-6BAB53C5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962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7C94C-212A-41CB-834A-1BD8E5EE3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7A7-6107-49D6-82E0-6FE4A97ED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E9E3-9E8A-4E58-AE8A-89E34D4FB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9BF4C-D2C2-4297-99EC-1C202A769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73524-CC53-451F-BF79-14C60E6E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8898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3F9C-8CF6-4B79-ABB1-E37F3759B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4DC6F-5FF7-481E-A0D2-0182B03FD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D25A65-87A1-403B-AC65-5C78E4180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EA37B-404F-4092-A672-72BD2092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094E4-ED52-4466-B23D-29A2045B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EDF59-E528-45B8-8E06-A8E9D95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36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0683-8BA3-4E82-B688-000BFD8F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A8939-2E5B-44C9-8EB8-318187FE8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F0EB-A1FF-46CA-86D3-367D06B6E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1DEB4-C34C-4CDD-8729-7EF48A1590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02ADB-C82D-4284-A25C-68B5A218B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300B30-1FA1-4ED4-AABF-CC54EB14E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3EAF3-BE51-4B5E-8785-4DF7D2D1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A3056-DD38-4348-9D9F-FA256EE3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448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8CFA-6358-401B-9475-DD9BA5B20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AE5ED-37C9-4980-BF18-63725CC6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159DC-62F2-4F38-AA13-C3F4A70F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313CC-D0C6-49FB-9B91-AAD23750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5142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5AB20-2F02-47E0-AB2F-CA27AC7F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D4B9B-BAA4-4DEC-A956-2A6C191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E8FBA-18F5-4DCC-8019-365B7485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43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AD8C-D1D5-406A-90AB-5EECEC91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491E-55B8-4C57-8BE1-18F67F02F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BAA81-5DBD-4FF3-994F-90D520A5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8A8DA-C391-42BF-BB5C-FAFB1BBC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8A93E-9DF3-41C7-92EA-B5A61B15F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E3BAB-56FA-4B2C-A56A-5A6E97D6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523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A93E-ADBA-43F2-8A96-4CCEE01F7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79A5D5-1C81-43FE-914E-F7628323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21ACD-6B27-4258-BB91-441C4C53B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7EF42-BDE1-4C09-98C3-804B5BA4D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A4685-CA52-41F3-946B-93378519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B0E50-A79C-4D44-BF92-25F41349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773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2BBDDA-8AB0-4938-8B35-EADAAAB71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CDBB-A537-4E08-B695-05B75320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0615-24DC-408A-9E19-1C4C3AA8FF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AEFBE-11B0-45DD-A143-DFEA38A5A531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8DFB-4E20-44EC-91C9-836C00673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1663-D376-4C38-A381-DA5B2F1ED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2AF28-5977-4F91-B435-BA4595569E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99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4jzgqZu-4s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75A7B-081B-4A98-9C0F-3D1948152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Circuits in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D4E1C-5B0E-4071-9ED3-718DF4011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30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D090F8-077C-4BB5-958A-FA5E874A9CB9}"/>
              </a:ext>
            </a:extLst>
          </p:cNvPr>
          <p:cNvSpPr/>
          <p:nvPr/>
        </p:nvSpPr>
        <p:spPr>
          <a:xfrm>
            <a:off x="1363980" y="1752124"/>
            <a:ext cx="981456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series circuit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happens to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series circuit.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08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3931D4-F1B5-4D02-99A9-28D8075A60CA}"/>
              </a:ext>
            </a:extLst>
          </p:cNvPr>
          <p:cNvSpPr/>
          <p:nvPr/>
        </p:nvSpPr>
        <p:spPr>
          <a:xfrm>
            <a:off x="1477962" y="723424"/>
            <a:ext cx="922051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formed when all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 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line.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circuit forms 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single loop.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pictured below:</a:t>
            </a:r>
          </a:p>
        </p:txBody>
      </p:sp>
      <p:pic>
        <p:nvPicPr>
          <p:cNvPr id="3" name="1528868584.33631 (1)">
            <a:hlinkClick r:id="" action="ppaction://media"/>
            <a:extLst>
              <a:ext uri="{FF2B5EF4-FFF2-40B4-BE49-F238E27FC236}">
                <a16:creationId xmlns:a16="http://schemas.microsoft.com/office/drawing/2014/main" id="{03F91466-4D1B-49B6-B7ED-B61F99DC6A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99928" y="3164384"/>
            <a:ext cx="2970192" cy="29701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D00D00F-49A2-4603-864E-A6CC3B48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004" y="3429000"/>
            <a:ext cx="2216068" cy="242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73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057BBA-45FF-436B-B835-43AEA7A11D5E}"/>
              </a:ext>
            </a:extLst>
          </p:cNvPr>
          <p:cNvSpPr/>
          <p:nvPr/>
        </p:nvSpPr>
        <p:spPr>
          <a:xfrm>
            <a:off x="677227" y="714048"/>
            <a:ext cx="1116425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on the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same loop of wire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 same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flows through every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Wherever you measure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8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always remain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same value.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describes the rate of the flow of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 the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measures how much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charge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passes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point in the circuit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second.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84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3AB2F3-992C-461D-B118-C637CB7A2F2F}"/>
              </a:ext>
            </a:extLst>
          </p:cNvPr>
          <p:cNvSpPr/>
          <p:nvPr/>
        </p:nvSpPr>
        <p:spPr>
          <a:xfrm>
            <a:off x="342900" y="439728"/>
            <a:ext cx="115671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not necessarily the same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over every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two </a:t>
            </a:r>
            <a:r>
              <a:rPr lang="en-US" sz="28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different resistances,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will be a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larger 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 the component with a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larger resistance.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Remember,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measure of the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difference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800" b="1" i="0" dirty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points. If a component has a </a:t>
            </a:r>
            <a:r>
              <a:rPr lang="en-US" sz="28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high resistance,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more energy is lost as the </a:t>
            </a:r>
            <a:r>
              <a:rPr lang="en-US" sz="28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travels through, creating a greater </a:t>
            </a:r>
            <a:r>
              <a:rPr lang="en-US" sz="28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 drop.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00715A-4AE9-4E98-BEB6-6D97F0619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4668100"/>
            <a:ext cx="5192078" cy="218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77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70B74F2-FF00-462B-8E4A-0D0A85662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346" y="1301115"/>
            <a:ext cx="5032659" cy="3686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9B04EE-958E-4114-80C1-A7E58150B6A6}"/>
              </a:ext>
            </a:extLst>
          </p:cNvPr>
          <p:cNvSpPr/>
          <p:nvPr/>
        </p:nvSpPr>
        <p:spPr>
          <a:xfrm>
            <a:off x="402590" y="463223"/>
            <a:ext cx="68211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all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same resistance,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one will have the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same voltage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them.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 add up the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each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find out how much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supplying.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below, the </a:t>
            </a:r>
            <a:r>
              <a:rPr lang="en-US" sz="2400" b="1" i="0" dirty="0">
                <a:solidFill>
                  <a:srgbClr val="009432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may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supply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4  V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400" b="1" i="0" dirty="0">
                <a:solidFill>
                  <a:srgbClr val="12CBC4"/>
                </a:solidFill>
                <a:effectLst/>
                <a:latin typeface="Arial" panose="020B0604020202020204" pitchFamily="34" charset="0"/>
              </a:rPr>
              <a:t>energy.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each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the </a:t>
            </a:r>
            <a:r>
              <a:rPr lang="en-US" sz="2400" b="1" i="0" dirty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same resistance,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will be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2  V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each </a:t>
            </a:r>
            <a:r>
              <a:rPr lang="en-US" sz="2400" b="1" i="0" dirty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bulb.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08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672FA6-D8F6-442A-854D-40E9D48BC313}"/>
              </a:ext>
            </a:extLst>
          </p:cNvPr>
          <p:cNvSpPr/>
          <p:nvPr/>
        </p:nvSpPr>
        <p:spPr>
          <a:xfrm>
            <a:off x="1500188" y="563086"/>
            <a:ext cx="97926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key thing to remember about </a:t>
            </a:r>
            <a:r>
              <a:rPr lang="en-US" sz="24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that all the </a:t>
            </a:r>
            <a:r>
              <a:rPr lang="en-US" sz="2400" b="1" i="0" dirty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components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connected in one loop.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 (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1:13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 to </a:t>
            </a:r>
            <a:r>
              <a:rPr lang="en-US" sz="24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summarise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the information you just learnt about </a:t>
            </a:r>
            <a:r>
              <a:rPr lang="en-US" sz="2400" b="1" i="0" dirty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400" b="1" i="0" dirty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US" sz="2400" b="1" i="0" dirty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nline Media 2" title="Electric Circuits:  Basics of the voltage and current laws.">
            <a:hlinkClick r:id="" action="ppaction://media"/>
            <a:extLst>
              <a:ext uri="{FF2B5EF4-FFF2-40B4-BE49-F238E27FC236}">
                <a16:creationId xmlns:a16="http://schemas.microsoft.com/office/drawing/2014/main" id="{EEDCC9AA-9D52-41AD-B62D-A3A2F42CA89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87980" y="2773204"/>
            <a:ext cx="7261860" cy="408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4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Widescreen</PresentationFormat>
  <Paragraphs>26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KaTeX_Main</vt:lpstr>
      <vt:lpstr>Office Theme</vt:lpstr>
      <vt:lpstr>Circuits in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 in Series</dc:title>
  <dc:creator>Jean D'cruz</dc:creator>
  <cp:lastModifiedBy>Jean D'cruz</cp:lastModifiedBy>
  <cp:revision>1</cp:revision>
  <dcterms:created xsi:type="dcterms:W3CDTF">2020-05-02T12:08:50Z</dcterms:created>
  <dcterms:modified xsi:type="dcterms:W3CDTF">2020-05-02T12:11:45Z</dcterms:modified>
</cp:coreProperties>
</file>