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49B6-9F7C-4383-A34D-DCC3F39A3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64751-F3C4-4709-9F3C-8FAA83E6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B174-52B5-46CA-8F9C-20EDD4F3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596A-745E-4525-A86A-C2D1899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5D71-487E-454A-82D0-B88B65C4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6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4C8-4CF9-4CC3-A04A-D3134D4F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840C5-8CE3-433B-9925-66CDDB07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7BAC-C62C-4E15-AB13-C29680BF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BDF3-7811-4A34-9709-8AFEA729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EABF-FEDB-4FDF-9FBD-9A2D347A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0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CCFE3-846C-4A74-AADD-B1AE15D4E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E584E-AE03-4B6A-8D40-511FD4B1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A2E7-F1E1-4CDF-A152-92F4D0D1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E332-9EE7-45FE-BD61-EB194924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BABC-AC52-4709-A8C1-1ABCD2DB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67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0BA1-26A3-4123-BF49-A2BF7206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B20D-659E-4451-96A3-9A356C84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33AD-83C3-4508-A71E-B93A2E31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B3C1-645A-4175-A86B-16DC7C05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538E-2A56-4D6F-8B64-1A75F397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87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311E-B2E6-49E2-86AD-D37E159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2A50-3447-4D88-8A47-D5C11C66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1BB0-12F4-4AE5-9827-B5BC205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D4EA-A44B-4EF0-95DB-B8CD47AE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EAA1-3917-401D-9530-257F2A57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55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8FEF-01C9-4190-8708-F15F425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A8A1-D37D-4CAD-BB2A-EA46BC1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6469-E457-45E6-8DAA-00F88CCB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80CA-A197-44A9-BBE1-6C8AF418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8EAA-FE63-4049-A026-E665297F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F0C9D-AE11-4F02-AF53-2E2AE506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2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524F-DD3F-488E-9ABC-71C3FE80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42A34-404B-4255-903A-293397CC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60A4-1482-443B-8830-A2D533C8D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D40E5-4551-4FD6-A876-04591F4F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40E08-6AF7-467E-9317-2F4A5D1BC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A22CA-0CAC-45CC-BAB3-97F45DB6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A469C-86CF-4DCC-8A40-D5F56378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5541F-5E1D-466F-929A-44E2400C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7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A96C-42AB-499B-B655-399F1D43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EE021-C738-4CFF-AA09-18522386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C325C-5932-4963-89A3-393B6C83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E43E0-CB65-4ABD-AF3D-D638031A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4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A813C-10CC-4E86-AAAE-0C4AA82E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0D34A-6C3C-44E0-AA72-44121E1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EADE-F549-4695-AFCE-99336E9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2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B2A3-4667-46A0-8185-90F865F6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2696-4349-4A5F-B0CD-B0BF6AA5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D6EA3-5F04-4176-9721-CEC75B87F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2FF6-7046-4F27-851E-B7C86EE8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546F8-FF5F-4109-A806-1AEE5645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93890-10C8-4B19-8215-C5E5FF66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0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8AE0-F511-403F-8F14-0031EA3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C409-480C-485F-93D1-85B84998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96033-C1A9-4159-AE86-A4680E73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2632A-9952-4888-B9A9-B73278F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D2B9-4D07-46B6-BB2B-552C4172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05424-3DCD-4DAF-BFF8-17339A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54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0A9B7-9890-4BAE-9423-44891B18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3B03-E190-4F73-8CAA-7BDD029E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AC1A-9A17-45BC-A512-B2DA2DF1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A306F-36D2-41EF-AE75-A062060901EB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58CD-4C23-4691-BB0A-BA56B5FF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9F6E-821B-44B8-9CA3-515BE55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252B-749D-42FA-80D0-DEC3772200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4FpbaMW5sk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C133-B36A-4DD5-BD2B-1673ACB29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A0601-C5C6-432F-957A-6899DFE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72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ACBE2-EBDA-494D-B7EA-2F0E60407571}"/>
              </a:ext>
            </a:extLst>
          </p:cNvPr>
          <p:cNvSpPr/>
          <p:nvPr/>
        </p:nvSpPr>
        <p:spPr>
          <a:xfrm>
            <a:off x="1135062" y="356325"/>
            <a:ext cx="10112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important circuit component is the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represented by a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straight line.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draw a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circuit diagram,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must make sure that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connected by a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8EB519-5794-4B11-A007-DBD87146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08" y="3924300"/>
            <a:ext cx="37814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FC70B55-AAFA-4551-9C04-4648B24B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408899"/>
            <a:ext cx="2781300" cy="1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4C684F-8BC5-496A-81A2-92E3421EF6D3}"/>
              </a:ext>
            </a:extLst>
          </p:cNvPr>
          <p:cNvSpPr/>
          <p:nvPr/>
        </p:nvSpPr>
        <p:spPr>
          <a:xfrm>
            <a:off x="1249362" y="331738"/>
            <a:ext cx="1031779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LED lights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very common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represented by a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middle. Notice how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straight lines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either side of the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 the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connecting it to the rest of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E86722-FB17-4037-BB7E-2BCFAB9E71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2969627"/>
            <a:ext cx="2438400" cy="266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8DAFCE-2099-48F2-B057-A55AB6A1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85" y="3440371"/>
            <a:ext cx="3800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EAF88-4B52-4F2D-B156-E649F18D64E7}"/>
              </a:ext>
            </a:extLst>
          </p:cNvPr>
          <p:cNvSpPr/>
          <p:nvPr/>
        </p:nvSpPr>
        <p:spPr>
          <a:xfrm>
            <a:off x="1066800" y="353963"/>
            <a:ext cx="1036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try to keep the symbols for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simple as possible to make drawings clear.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resistor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object which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flow of electrons.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be represented by either 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box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zigzag line.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FAAE55-C974-4B2A-ABDF-9F47F851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" y="3429000"/>
            <a:ext cx="3810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BBE90A5-F496-4852-B8DA-E043DEC8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39" y="3550097"/>
            <a:ext cx="2809877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3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0A8E9E-D8C9-4DFD-A9FD-506851CA275B}"/>
              </a:ext>
            </a:extLst>
          </p:cNvPr>
          <p:cNvSpPr/>
          <p:nvPr/>
        </p:nvSpPr>
        <p:spPr>
          <a:xfrm>
            <a:off x="722630" y="405041"/>
            <a:ext cx="10021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cell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two lines,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which is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other.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90E8A4-1BC2-4506-AD78-C6BADA9A7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26" y="1363028"/>
            <a:ext cx="2867977" cy="187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6C9A56-C3B6-458E-9F56-EC8B611D3EFC}"/>
              </a:ext>
            </a:extLst>
          </p:cNvPr>
          <p:cNvSpPr/>
          <p:nvPr/>
        </p:nvSpPr>
        <p:spPr>
          <a:xfrm>
            <a:off x="722630" y="2834098"/>
            <a:ext cx="10844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out of several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joined together.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drawn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shown below, or it could be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two cells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connected by 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dotted line.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0FD98B9-5A0E-4D90-BED2-7BF54B39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4403757"/>
            <a:ext cx="3356610" cy="13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0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364A8-429F-47DB-8B9E-426A10BB57A2}"/>
              </a:ext>
            </a:extLst>
          </p:cNvPr>
          <p:cNvSpPr/>
          <p:nvPr/>
        </p:nvSpPr>
        <p:spPr>
          <a:xfrm>
            <a:off x="800100" y="1066324"/>
            <a:ext cx="10652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household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switches.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closed,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allows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flow across it.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not able to flow across an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switch because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broken.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3E72762-1447-4969-A35E-FE4F3C2A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631051"/>
            <a:ext cx="3810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3F7FE55-C8A3-46E0-94B2-BDA11A0C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9638"/>
            <a:ext cx="37909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3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64644-7EC1-469A-A842-B35717F55868}"/>
              </a:ext>
            </a:extLst>
          </p:cNvPr>
          <p:cNvSpPr/>
          <p:nvPr/>
        </p:nvSpPr>
        <p:spPr>
          <a:xfrm>
            <a:off x="502920" y="232966"/>
            <a:ext cx="11109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 symbols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you need to know about are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measure the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flowing through a circuit.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represented by a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an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"A"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middle.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measure the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supplied to a circuit. Voltmeters are represented by a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"V"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middle.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will learn more about </a:t>
            </a:r>
            <a:r>
              <a:rPr lang="en-US" sz="2400" b="1" i="0" dirty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ammeters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voltmeters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upcoming lessons.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BFAC92-4536-4106-9FCC-C7205365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41" y="4753927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5C74AFA-8712-4526-B2F2-5C9A19EF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560" y="4753928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6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0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AC0F21-B098-4780-B2A6-4288F66020B9}"/>
              </a:ext>
            </a:extLst>
          </p:cNvPr>
          <p:cNvSpPr/>
          <p:nvPr/>
        </p:nvSpPr>
        <p:spPr>
          <a:xfrm>
            <a:off x="571500" y="495776"/>
            <a:ext cx="1108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transferred around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F69F5"/>
                </a:solidFill>
                <a:effectLst/>
                <a:latin typeface="Arial" panose="020B0604020202020204" pitchFamily="34" charset="0"/>
              </a:rPr>
              <a:t>Demonstrate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to draw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5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F5E3D-20A5-4E26-B6DA-E8B729F2810B}"/>
              </a:ext>
            </a:extLst>
          </p:cNvPr>
          <p:cNvSpPr/>
          <p:nvPr/>
        </p:nvSpPr>
        <p:spPr>
          <a:xfrm>
            <a:off x="358140" y="421522"/>
            <a:ext cx="11475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loop of </a:t>
            </a:r>
            <a:r>
              <a:rPr lang="en-US" sz="24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connects an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an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usually 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it could also be 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generator.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object that needs the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common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bulbs, heating elements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motors.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868584.33631">
            <a:hlinkClick r:id="" action="ppaction://media"/>
            <a:extLst>
              <a:ext uri="{FF2B5EF4-FFF2-40B4-BE49-F238E27FC236}">
                <a16:creationId xmlns:a16="http://schemas.microsoft.com/office/drawing/2014/main" id="{0066FBE3-1968-4D29-864E-6E8ABD17AF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75220" y="3429000"/>
            <a:ext cx="2689860" cy="26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63B197-D31A-45CA-A89B-1856681ACE65}"/>
              </a:ext>
            </a:extLst>
          </p:cNvPr>
          <p:cNvSpPr/>
          <p:nvPr/>
        </p:nvSpPr>
        <p:spPr>
          <a:xfrm>
            <a:off x="563562" y="423883"/>
            <a:ext cx="109350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torch is a great example of a simple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torch,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Remember: These two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joined by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CAE51-9E87-4E36-9739-267E0772DD0E}"/>
              </a:ext>
            </a:extLst>
          </p:cNvPr>
          <p:cNvSpPr/>
          <p:nvPr/>
        </p:nvSpPr>
        <p:spPr>
          <a:xfrm>
            <a:off x="365760" y="1611263"/>
            <a:ext cx="114757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components of every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joined by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 use </a:t>
            </a:r>
            <a:r>
              <a:rPr lang="en-US" sz="28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moving 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transfer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8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8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9185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8DC39-944D-4D64-A2C0-8896FEACFC30}"/>
              </a:ext>
            </a:extLst>
          </p:cNvPr>
          <p:cNvSpPr/>
          <p:nvPr/>
        </p:nvSpPr>
        <p:spPr>
          <a:xfrm>
            <a:off x="723900" y="1200101"/>
            <a:ext cx="110947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 tiny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 huge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generator!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the </a:t>
            </a:r>
            <a:r>
              <a:rPr lang="en-US" sz="32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US" sz="32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need to </a:t>
            </a:r>
            <a:r>
              <a:rPr lang="en-US" sz="32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already in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3200" b="1" i="0" dirty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wire.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32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 </a:t>
            </a:r>
            <a:r>
              <a:rPr lang="en-US" sz="32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pushes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around the </a:t>
            </a:r>
            <a:r>
              <a:rPr lang="en-US" sz="32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79A33F-E839-4ACB-8F2B-AE4E31F54623}"/>
              </a:ext>
            </a:extLst>
          </p:cNvPr>
          <p:cNvSpPr/>
          <p:nvPr/>
        </p:nvSpPr>
        <p:spPr>
          <a:xfrm>
            <a:off x="746442" y="490488"/>
            <a:ext cx="107064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transfer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energy source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energy user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US" sz="2400" b="1" i="0" dirty="0">
                <a:solidFill>
                  <a:srgbClr val="5758BB"/>
                </a:solidFill>
                <a:effectLst/>
                <a:latin typeface="Arial" panose="020B0604020202020204" pitchFamily="34" charset="0"/>
              </a:rPr>
              <a:t>transforms the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useful form.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 </a:t>
            </a:r>
            <a:r>
              <a:rPr lang="en-US" sz="2400" b="1" i="0" dirty="0">
                <a:solidFill>
                  <a:srgbClr val="5758BB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electrical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light energy.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829A4F-C53D-445C-B43E-3EA3ACD2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5360DA-F765-49AB-86A0-5E19CBA08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yriad-pro"/>
              </a:rPr>
              <a:t> 6 of 37 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myriad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5E97E6-8236-49A3-8F48-83FA7CF2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14138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</a:rPr>
              <a:t>Processing...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015EEFA-E3BF-44CD-A1B3-5BA48701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1524531384.89759">
            <a:hlinkClick r:id="" action="ppaction://media"/>
            <a:extLst>
              <a:ext uri="{FF2B5EF4-FFF2-40B4-BE49-F238E27FC236}">
                <a16:creationId xmlns:a16="http://schemas.microsoft.com/office/drawing/2014/main" id="{81D1DE1B-B1AA-425F-8D49-FBC55DE382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05400" y="379476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3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8C77F1-3965-41EE-9056-2AB902D3995D}"/>
              </a:ext>
            </a:extLst>
          </p:cNvPr>
          <p:cNvSpPr/>
          <p:nvPr/>
        </p:nvSpPr>
        <p:spPr>
          <a:xfrm>
            <a:off x="411480" y="723424"/>
            <a:ext cx="112471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 flow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crucial to the transfer of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power 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0:34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see how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 around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Battery Energy and Power">
            <a:hlinkClick r:id="" action="ppaction://media"/>
            <a:extLst>
              <a:ext uri="{FF2B5EF4-FFF2-40B4-BE49-F238E27FC236}">
                <a16:creationId xmlns:a16="http://schemas.microsoft.com/office/drawing/2014/main" id="{51E8EAC3-1BCC-4AE6-B810-4DD260742B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87039" y="303508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2AC8B1-7AE9-4492-82F0-FB6915CE2341}"/>
              </a:ext>
            </a:extLst>
          </p:cNvPr>
          <p:cNvSpPr/>
          <p:nvPr/>
        </p:nvSpPr>
        <p:spPr>
          <a:xfrm>
            <a:off x="837248" y="538501"/>
            <a:ext cx="103870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represent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circuit diagrams.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few important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need to know the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will allow you to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circuit diagrams.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1A60A9-3C81-4DC1-ACFC-9FD62A90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60" y="3102709"/>
            <a:ext cx="3429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4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Widescreen</PresentationFormat>
  <Paragraphs>75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KaTeX_Main</vt:lpstr>
      <vt:lpstr>myriad-pro</vt:lpstr>
      <vt:lpstr>Office Theme</vt:lpstr>
      <vt:lpstr>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</dc:title>
  <dc:creator>Jean D'cruz</dc:creator>
  <cp:lastModifiedBy>Jean D'cruz</cp:lastModifiedBy>
  <cp:revision>1</cp:revision>
  <dcterms:created xsi:type="dcterms:W3CDTF">2020-05-02T11:29:25Z</dcterms:created>
  <dcterms:modified xsi:type="dcterms:W3CDTF">2020-05-02T11:36:43Z</dcterms:modified>
</cp:coreProperties>
</file>