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081-B37C-47F8-BFEF-44B78B2B665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EF88-44F4-4249-B5C2-48C9D8AAEE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799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081-B37C-47F8-BFEF-44B78B2B665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EF88-44F4-4249-B5C2-48C9D8AAEE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5260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081-B37C-47F8-BFEF-44B78B2B665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EF88-44F4-4249-B5C2-48C9D8AAEE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81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081-B37C-47F8-BFEF-44B78B2B665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EF88-44F4-4249-B5C2-48C9D8AAEE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788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081-B37C-47F8-BFEF-44B78B2B665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EF88-44F4-4249-B5C2-48C9D8AAEE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461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081-B37C-47F8-BFEF-44B78B2B665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EF88-44F4-4249-B5C2-48C9D8AAEE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66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081-B37C-47F8-BFEF-44B78B2B665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EF88-44F4-4249-B5C2-48C9D8AAEE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8161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081-B37C-47F8-BFEF-44B78B2B665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EF88-44F4-4249-B5C2-48C9D8AAEE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523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081-B37C-47F8-BFEF-44B78B2B665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EF88-44F4-4249-B5C2-48C9D8AAEE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866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081-B37C-47F8-BFEF-44B78B2B665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EF88-44F4-4249-B5C2-48C9D8AAEE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1973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A9081-B37C-47F8-BFEF-44B78B2B665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FEF88-44F4-4249-B5C2-48C9D8AAEE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9355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A9081-B37C-47F8-BFEF-44B78B2B665E}" type="datetimeFigureOut">
              <a:rPr lang="en-AU" smtClean="0"/>
              <a:t>13/07/2020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FEF88-44F4-4249-B5C2-48C9D8AAEE5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882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RQ3djos_LY8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4jzgqZu-4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Comparing Circuits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3243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Q3djos_LY8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77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340836"/>
            <a:ext cx="11099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can add </a:t>
            </a:r>
            <a:r>
              <a:rPr lang="en-AU" sz="2400" b="1" i="0" dirty="0" smtClean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switches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into </a:t>
            </a:r>
            <a:r>
              <a:rPr lang="en-AU" sz="2400" b="1" i="0" dirty="0" smtClean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you open a </a:t>
            </a:r>
            <a:r>
              <a:rPr lang="en-AU" sz="2400" b="1" i="0" dirty="0" smtClean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 </a:t>
            </a:r>
            <a:r>
              <a:rPr lang="en-AU" sz="2400" b="1" i="0" dirty="0" smtClean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 circuit,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will turn all the </a:t>
            </a:r>
            <a:r>
              <a:rPr lang="en-AU" sz="2400" b="1" i="0" dirty="0" smtClean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off.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cannot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 controlled individually and the </a:t>
            </a:r>
            <a:r>
              <a:rPr lang="en-AU" sz="2400" b="1" i="0" dirty="0" smtClean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 circuit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been broken.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530756467.847561g/1530756465871-129074733311522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2984499"/>
            <a:ext cx="379095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www.educationperfect.com/media/content/Science/1530756687.772811g/1530756685862-1290747333115227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475" y="3098800"/>
            <a:ext cx="3810000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238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594836"/>
            <a:ext cx="11328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4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controlled </a:t>
            </a:r>
            <a:r>
              <a:rPr lang="en-AU" sz="24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individually.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because a </a:t>
            </a:r>
            <a:r>
              <a:rPr lang="en-AU" sz="2400" b="1" i="0" dirty="0" smtClean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a </a:t>
            </a:r>
            <a:r>
              <a:rPr lang="en-AU" sz="24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 </a:t>
            </a:r>
            <a:r>
              <a:rPr lang="en-AU" sz="2400" b="1" i="0" dirty="0" smtClean="0">
                <a:solidFill>
                  <a:srgbClr val="54A0FF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control the </a:t>
            </a:r>
            <a:r>
              <a:rPr lang="en-AU" sz="2400" b="1" i="0" dirty="0" smtClean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that </a:t>
            </a:r>
            <a:r>
              <a:rPr lang="en-AU" sz="24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branch.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30757388.634891g/1530757386513-1290747333115227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857500"/>
            <a:ext cx="3810000" cy="2266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www.educationperfect.com/media/content/Science/1530757618.862911g/1530757616935-1290747333115227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275" y="2857500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912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4jzgqZu-4s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1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96900" y="140038"/>
            <a:ext cx="1132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 you will be able to: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35C91"/>
                </a:solidFill>
                <a:effectLst/>
                <a:latin typeface="Arial" panose="020B0604020202020204" pitchFamily="34" charset="0"/>
              </a:rPr>
              <a:t>Compare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key features of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parallel circuits.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Describe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light bulb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brightness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varies in different types of circuits.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D590F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how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switches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work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series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parallel circuits.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8238634.4120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46450" y="2705100"/>
            <a:ext cx="5143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40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2400" y="963136"/>
            <a:ext cx="9753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two types of circuits are </a:t>
            </a:r>
            <a:r>
              <a:rPr lang="en-AU" sz="2400" b="1" i="0" dirty="0" smtClean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 circuits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series circuit forms a </a:t>
            </a:r>
            <a:r>
              <a:rPr lang="en-AU" sz="2400" b="1" i="0" dirty="0" smtClean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single loop.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of the components are in a </a:t>
            </a:r>
            <a:r>
              <a:rPr lang="en-AU" sz="2400" b="1" i="0" dirty="0" smtClean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line.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28869042.27761g/1528869016021-2422041171203414-optimis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2695575"/>
            <a:ext cx="34290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1528868584.3363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159000" y="2695575"/>
            <a:ext cx="3543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7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67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95400" y="593636"/>
            <a:ext cx="9321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 multiple </a:t>
            </a:r>
            <a:r>
              <a:rPr lang="en-AU" sz="24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branches.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Each </a:t>
            </a:r>
            <a:r>
              <a:rPr lang="en-AU" sz="24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branch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has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it.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30588708.002581g/1530588704542-42858122586478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075" y="2297113"/>
            <a:ext cx="36576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educationperfect.com/media/content/Science/1530589228.956311g/1530589225558-3185310165505128-optimis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6300" y="2297113"/>
            <a:ext cx="333375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28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72239"/>
            <a:ext cx="1099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behave differently in </a:t>
            </a:r>
            <a:r>
              <a:rPr lang="en-AU" sz="2400" b="1" i="0" dirty="0" smtClean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 circuits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400" b="1" i="0" dirty="0" smtClean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 circuits,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component has the </a:t>
            </a:r>
            <a:r>
              <a:rPr lang="en-AU" sz="2400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same current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through them. This is because there is only </a:t>
            </a:r>
            <a:r>
              <a:rPr lang="en-AU" sz="2400" b="1" i="0" dirty="0" smtClean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one path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 current to flow along.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 </a:t>
            </a:r>
            <a:r>
              <a:rPr lang="en-AU" sz="2400" b="1" i="0" dirty="0" smtClean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split 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400" b="1" i="0" dirty="0" smtClean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 circuits.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 </a:t>
            </a:r>
            <a:r>
              <a:rPr lang="en-AU" sz="2400" b="1" i="0" dirty="0" smtClean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each component depends on the </a:t>
            </a:r>
            <a:r>
              <a:rPr lang="en-AU" sz="2400" b="1" i="0" dirty="0" smtClean="0">
                <a:solidFill>
                  <a:srgbClr val="ED4C67"/>
                </a:solidFill>
                <a:effectLst/>
                <a:latin typeface="Arial" panose="020B0604020202020204" pitchFamily="34" charset="0"/>
              </a:rPr>
              <a:t>resistance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component.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530504579.5771g/1530504577639-432897719588698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3812531"/>
            <a:ext cx="3546475" cy="259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659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8800" y="372239"/>
            <a:ext cx="109093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behave differently in </a:t>
            </a:r>
            <a:r>
              <a:rPr lang="en-AU" sz="24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Branches in </a:t>
            </a:r>
            <a:r>
              <a:rPr lang="en-AU" sz="24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the </a:t>
            </a:r>
            <a:r>
              <a:rPr lang="en-AU" sz="2400" b="1" i="0" dirty="0" smtClean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same voltage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them.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However, the </a:t>
            </a:r>
            <a:r>
              <a:rPr lang="en-AU" sz="2400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split 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these </a:t>
            </a:r>
            <a:r>
              <a:rPr lang="en-AU" sz="24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circuits.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is because there are </a:t>
            </a:r>
            <a:r>
              <a:rPr lang="en-AU" sz="24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multiple paths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the </a:t>
            </a:r>
            <a:r>
              <a:rPr lang="en-AU" sz="2400" b="1" i="0" dirty="0" smtClean="0">
                <a:solidFill>
                  <a:srgbClr val="1289A7"/>
                </a:solidFill>
                <a:effectLst/>
                <a:latin typeface="Arial" panose="020B0604020202020204" pitchFamily="34" charset="0"/>
              </a:rPr>
              <a:t>current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flow down, but each </a:t>
            </a:r>
            <a:r>
              <a:rPr lang="en-AU" sz="2400" b="1" i="0" dirty="0" smtClean="0">
                <a:solidFill>
                  <a:srgbClr val="2E86DE"/>
                </a:solidFill>
                <a:effectLst/>
                <a:latin typeface="Arial" panose="020B0604020202020204" pitchFamily="34" charset="0"/>
              </a:rPr>
              <a:t>electron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only go down one branch at a time.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530591741.98931g/1530591741965-3185310165505128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175" y="3173413"/>
            <a:ext cx="380047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www.educationperfect.com/media/content/Science/1530591243.051371g/1530591242987-3185310165505128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5" y="3451225"/>
            <a:ext cx="3800475" cy="258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955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469037"/>
            <a:ext cx="11214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strength is pretty important for </a:t>
            </a:r>
            <a:r>
              <a:rPr lang="en-AU" sz="2400" b="1" i="0" dirty="0" smtClean="0">
                <a:solidFill>
                  <a:srgbClr val="6F1E51"/>
                </a:solidFill>
                <a:effectLst/>
                <a:latin typeface="Arial" panose="020B0604020202020204" pitchFamily="34" charset="0"/>
              </a:rPr>
              <a:t>circuit components.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FFC312"/>
                </a:solidFill>
                <a:effectLst/>
                <a:latin typeface="Arial" panose="020B0604020202020204" pitchFamily="34" charset="0"/>
              </a:rPr>
              <a:t>brightness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 </a:t>
            </a:r>
            <a:r>
              <a:rPr lang="en-AU" sz="2400" b="1" i="0" dirty="0" smtClean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depends on the </a:t>
            </a:r>
            <a:r>
              <a:rPr lang="en-AU" sz="2400" b="1" i="0" dirty="0" smtClean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across it. A </a:t>
            </a:r>
            <a:r>
              <a:rPr lang="en-AU" sz="2400" b="1" i="0" dirty="0" smtClean="0">
                <a:solidFill>
                  <a:srgbClr val="FFC312"/>
                </a:solidFill>
                <a:effectLst/>
                <a:latin typeface="Arial" panose="020B0604020202020204" pitchFamily="34" charset="0"/>
              </a:rPr>
              <a:t>larger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results in a </a:t>
            </a:r>
            <a:r>
              <a:rPr lang="en-AU" sz="2400" b="1" i="0" dirty="0" smtClean="0">
                <a:solidFill>
                  <a:srgbClr val="FFC312"/>
                </a:solidFill>
                <a:effectLst/>
                <a:latin typeface="Arial" panose="020B0604020202020204" pitchFamily="34" charset="0"/>
              </a:rPr>
              <a:t>brighter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light bulb.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5338.2019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59200" y="2692400"/>
            <a:ext cx="457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28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800" y="269439"/>
            <a:ext cx="11442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Voltage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split up in </a:t>
            </a:r>
            <a:r>
              <a:rPr lang="en-AU" sz="2400" b="1" i="0" dirty="0" smtClean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 circuits.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if </a:t>
            </a:r>
            <a:r>
              <a:rPr lang="en-AU" sz="2400" b="1" i="0" dirty="0" smtClean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connected </a:t>
            </a:r>
            <a:r>
              <a:rPr lang="en-AU" sz="2400" b="1" i="0" dirty="0" smtClean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in series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will get </a:t>
            </a:r>
            <a:r>
              <a:rPr lang="en-AU" sz="2400" b="1" i="0" dirty="0" smtClean="0">
                <a:solidFill>
                  <a:srgbClr val="EE5A24"/>
                </a:solidFill>
                <a:effectLst/>
                <a:latin typeface="Arial" panose="020B0604020202020204" pitchFamily="34" charset="0"/>
              </a:rPr>
              <a:t>dimmer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added.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single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FFC312"/>
                </a:solidFill>
                <a:effectLst/>
                <a:latin typeface="Arial" panose="020B0604020202020204" pitchFamily="34" charset="0"/>
              </a:rPr>
              <a:t>brighter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three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collected in </a:t>
            </a:r>
            <a:r>
              <a:rPr lang="en-AU" sz="2400" b="1" i="0" dirty="0" smtClean="0">
                <a:solidFill>
                  <a:srgbClr val="1DD1A1"/>
                </a:solidFill>
                <a:effectLst/>
                <a:latin typeface="Arial" panose="020B0604020202020204" pitchFamily="34" charset="0"/>
              </a:rPr>
              <a:t>series.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530751222.84181g/1530751220884-1290747333115227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075" y="3925888"/>
            <a:ext cx="187642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s://www.educationperfect.com/media/content/Science/1530753615.042961g/1530753613135-1290747333115227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7075" y="3925888"/>
            <a:ext cx="38004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8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3900" y="594836"/>
            <a:ext cx="10325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2400" b="1" i="0" dirty="0" smtClean="0">
                <a:solidFill>
                  <a:srgbClr val="B53471"/>
                </a:solidFill>
                <a:effectLst/>
                <a:latin typeface="Arial" panose="020B0604020202020204" pitchFamily="34" charset="0"/>
              </a:rPr>
              <a:t>parallel circuits,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every branch receives the </a:t>
            </a:r>
            <a:r>
              <a:rPr lang="en-AU" sz="2400" b="1" i="0" dirty="0" smtClean="0">
                <a:solidFill>
                  <a:srgbClr val="D980FA"/>
                </a:solidFill>
                <a:effectLst/>
                <a:latin typeface="Arial" panose="020B0604020202020204" pitchFamily="34" charset="0"/>
              </a:rPr>
              <a:t>same voltage.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means that you can add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F79F1F"/>
                </a:solidFill>
                <a:effectLst/>
                <a:latin typeface="Arial" panose="020B0604020202020204" pitchFamily="34" charset="0"/>
              </a:rPr>
              <a:t>light bulbs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their </a:t>
            </a:r>
            <a:r>
              <a:rPr lang="en-AU" sz="2400" b="1" i="0" dirty="0" smtClean="0">
                <a:solidFill>
                  <a:srgbClr val="FFC312"/>
                </a:solidFill>
                <a:effectLst/>
                <a:latin typeface="Arial" panose="020B0604020202020204" pitchFamily="34" charset="0"/>
              </a:rPr>
              <a:t>brightness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not affected.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Science/1530754852.640521g/1530754850748-1290747333115227-2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575" y="3175000"/>
            <a:ext cx="1466850" cy="189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www.educationperfect.com/media/content/Science/1530754691.073031g/1530754689149-1290747333115227-4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5" y="3175000"/>
            <a:ext cx="379095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39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40</Paragraphs>
  <Slides>13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Comparing Circuits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Circuits</dc:title>
  <dc:creator>Joseph D'cruz</dc:creator>
  <cp:lastModifiedBy>Joseph D'cruz</cp:lastModifiedBy>
  <cp:revision>1</cp:revision>
  <dcterms:created xsi:type="dcterms:W3CDTF">2020-07-13T12:23:52Z</dcterms:created>
  <dcterms:modified xsi:type="dcterms:W3CDTF">2020-07-13T12:24:09Z</dcterms:modified>
</cp:coreProperties>
</file>