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71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06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13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9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97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24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4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85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9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04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4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9B91-13D8-4A2E-A8C3-D084272BCA7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508B-5278-44C1-B942-878E931CC1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44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Absorption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59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508338"/>
            <a:ext cx="1139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only colour that isn't absorbed by the plum is violet.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Instead, all of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violet parts bounce off the surface and into our eyes.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violet light isn't absorbed, we end up seeing a violet plum.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86020"/>
              </p:ext>
            </p:extLst>
          </p:nvPr>
        </p:nvGraphicFramePr>
        <p:xfrm>
          <a:off x="1075140" y="2608104"/>
          <a:ext cx="5414559" cy="937260"/>
        </p:xfrm>
        <a:graphic>
          <a:graphicData uri="http://schemas.openxmlformats.org/drawingml/2006/table">
            <a:tbl>
              <a:tblPr/>
              <a:tblGrid>
                <a:gridCol w="4621802">
                  <a:extLst>
                    <a:ext uri="{9D8B030D-6E8A-4147-A177-3AD203B41FA5}">
                      <a16:colId xmlns:a16="http://schemas.microsoft.com/office/drawing/2014/main" val="1379947494"/>
                    </a:ext>
                  </a:extLst>
                </a:gridCol>
                <a:gridCol w="792757">
                  <a:extLst>
                    <a:ext uri="{9D8B030D-6E8A-4147-A177-3AD203B41FA5}">
                      <a16:colId xmlns:a16="http://schemas.microsoft.com/office/drawing/2014/main" val="1331164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>If we were to pick it up, it would be </a:t>
                      </a:r>
                      <a:r>
                        <a:rPr lang="en-AU" b="1" dirty="0">
                          <a:solidFill>
                            <a:srgbClr val="C81F27"/>
                          </a:solidFill>
                          <a:effectLst/>
                        </a:rPr>
                        <a:t>warm with heat energy from absorbing the rest of the light!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16882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22775" y="3395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 descr="https://www.educationperfect.com/media/content/Science/1501734406.848021g/1501734407505-175056427382520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2733834"/>
            <a:ext cx="38004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5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96436"/>
            <a:ext cx="1057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also find absorption used for our advantage in photography.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Filters that absorb certain coloured parts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create specific styles of pictures.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95450"/>
              </p:ext>
            </p:extLst>
          </p:nvPr>
        </p:nvGraphicFramePr>
        <p:xfrm>
          <a:off x="1206500" y="2811304"/>
          <a:ext cx="3810000" cy="121158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1089543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>The parts of light that are </a:t>
                      </a:r>
                      <a:r>
                        <a:rPr lang="en-AU" b="1" dirty="0">
                          <a:solidFill>
                            <a:srgbClr val="E04E50"/>
                          </a:solidFill>
                          <a:effectLst/>
                        </a:rPr>
                        <a:t>allowed through the filter</a:t>
                      </a:r>
                      <a:r>
                        <a:rPr lang="en-AU" dirty="0">
                          <a:effectLst/>
                        </a:rPr>
                        <a:t> will make the picture look a certain way, like a </a:t>
                      </a:r>
                      <a:r>
                        <a:rPr lang="en-AU" b="1" dirty="0">
                          <a:effectLst/>
                        </a:rPr>
                        <a:t>blue light filter making a sky scene look extra blue.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02621"/>
                  </a:ext>
                </a:extLst>
              </a:tr>
            </a:tbl>
          </a:graphicData>
        </a:graphic>
      </p:graphicFrame>
      <p:pic>
        <p:nvPicPr>
          <p:cNvPr id="8194" name="Picture 2" descr="https://www.educationperfect.com/media/content/German/1470350171.252521g/1470350175626-304507772532285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243046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6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1208038"/>
            <a:ext cx="11468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also see the process of </a:t>
            </a:r>
            <a:r>
              <a:rPr lang="en-AU" b="1" i="0" dirty="0" smtClean="0">
                <a:solidFill>
                  <a:srgbClr val="305A42"/>
                </a:solidFill>
                <a:effectLst/>
                <a:latin typeface="Arial" panose="020B0604020202020204" pitchFamily="34" charset="0"/>
              </a:rPr>
              <a:t>absorption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we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change the colour of our light source.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were to shine a specific coloured light like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onto an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object that is red,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see that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object turn black!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Here we only have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parts,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they get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fully absorbed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shirt that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only reflects red parts of light.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01736202.984471g/1501736204664-1750564273825202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3895725"/>
            <a:ext cx="75914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71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8200" y="897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will be able to: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happens when light hits an object.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919.3183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78200" y="2243138"/>
            <a:ext cx="47625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001236"/>
            <a:ext cx="1088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is a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form of energy.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ray of light strikes an object, that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energy can be transferred to the surface of the object.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call this process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absorption!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380.687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6700" y="2908300"/>
            <a:ext cx="39497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8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9300" y="620236"/>
            <a:ext cx="878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what actually happens when an object absorbs light?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Well, the </a:t>
            </a:r>
            <a:r>
              <a:rPr lang="en-AU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energy an object receives from light turns into heat.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01737858.627161g/1501737861930-17505642738252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30940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2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1013936"/>
            <a:ext cx="1089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more light an object absorbs, the warmer it gets in strong, direct sunlight.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Opaque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 absorb more light than </a:t>
            </a:r>
            <a:r>
              <a:rPr lang="en-AU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transparent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translucent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500327591.334051g/1500327726811-175184260114398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2" y="3398837"/>
            <a:ext cx="38004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44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100" y="914738"/>
            <a:ext cx="972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see </a:t>
            </a:r>
            <a:r>
              <a:rPr lang="en-AU" b="1" i="0" dirty="0" smtClean="0">
                <a:solidFill>
                  <a:srgbClr val="305A42"/>
                </a:solidFill>
                <a:effectLst/>
                <a:latin typeface="Arial" panose="020B0604020202020204" pitchFamily="34" charset="0"/>
              </a:rPr>
              <a:t>light absorption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action on a sunny day as light hits the different cars on our roads.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cars will be warmer because black objects absorb all of the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visible parts of light!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3074" name="Picture 2" descr="https://www.educationperfect.com/media/content/Science/1501799949.202071g/1501799949731-291695018266181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570162"/>
            <a:ext cx="76200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51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723037"/>
            <a:ext cx="1066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During summer we wear light coloured clothes.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do this because lighter colours absorb less light. A white shirt will actually reflect all visible parts of light, leaving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nothing left to absorb.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way we can remain at a </a:t>
            </a:r>
            <a:r>
              <a:rPr lang="en-AU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comfortable temperature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longer!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74595165.633361g/1474595169375-433946135998781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167062"/>
            <a:ext cx="38100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0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752039"/>
            <a:ext cx="1109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 have learnt,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visible light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different parts we see as colours.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We've also found that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colour of an object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based on what parts of light are reflected and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parts are absorbed.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take a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closer look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what is happening during this absorption!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1731474.844311g/1501731475046-175056427382520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17837"/>
            <a:ext cx="3810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0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773837"/>
            <a:ext cx="1031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say we are in an orchard and a </a:t>
            </a:r>
            <a:r>
              <a:rPr lang="en-AU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violet plum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hit by the Sun's rays.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red, orange, yellow, green, blue and indigo parts of light are taken in by the plum's skin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turned into heat.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2600" y="37789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say that the plum has </a:t>
            </a:r>
            <a:r>
              <a:rPr lang="en-AU" b="1" i="0" dirty="0" smtClean="0">
                <a:solidFill>
                  <a:srgbClr val="305A42"/>
                </a:solidFill>
                <a:effectLst/>
                <a:latin typeface="Arial" panose="020B0604020202020204" pitchFamily="34" charset="0"/>
              </a:rPr>
              <a:t>absorbed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other visible light.</a:t>
            </a:r>
            <a:endParaRPr lang="en-AU" dirty="0"/>
          </a:p>
        </p:txBody>
      </p:sp>
      <p:pic>
        <p:nvPicPr>
          <p:cNvPr id="6146" name="Picture 2" descr="https://www.educationperfect.com/media/content/Science/1501734019.514551g/1501734027800-1750564273825202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882" y="2273300"/>
            <a:ext cx="5927468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42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Absorption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Absorption</dc:title>
  <dc:creator>Joseph D'cruz</dc:creator>
  <cp:lastModifiedBy>Joseph D'cruz</cp:lastModifiedBy>
  <cp:revision>1</cp:revision>
  <dcterms:created xsi:type="dcterms:W3CDTF">2020-09-26T07:54:53Z</dcterms:created>
  <dcterms:modified xsi:type="dcterms:W3CDTF">2020-09-26T07:55:14Z</dcterms:modified>
</cp:coreProperties>
</file>