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04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0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95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9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83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34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9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C25C-6322-4E94-BC28-62C403442ECC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ADB3-4B54-456C-8256-B722D96716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59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eg4qTnYOp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Bionic Ears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88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627440"/>
            <a:ext cx="10579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popular in </a:t>
            </a:r>
            <a:r>
              <a:rPr lang="en-AU" b="1" i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Australia.</a:t>
            </a:r>
            <a:endParaRPr lang="en-AU" b="0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Sydney Cochlear Implant Centre (SCIC) and Royal Institute for Deaf and Blind Children (RIDBC) are two groups that have joined together to create Australia’s largest cochlear implant program -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SCIC Cochlear Implant Program.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provide cochlear information, implantation, rehabilitation, therapy, education and early intervention for people of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all ages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Australia.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Indonesian/1461652910.391941g/1461652926819-233665738449508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3657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09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94038"/>
            <a:ext cx="11366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help with certain types of hearing loss.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Cochlear implants are useful for people who have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sensorineural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hearing loss. Cochlear implants take the place of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damaged cochlea,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structure of the inner ear, and send sound signals to the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brain.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82974177.317841g/1482974186561-260168279708782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27590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9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764739"/>
            <a:ext cx="1109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Hearing aids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same thing.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target different kinds of hearing loss.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the job of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inner ear,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whereas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hearing aids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make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sound louder.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Hearing aids don't work well if the hearing sensory cells in the inner ear are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damaged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French/1405400345280-99080896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509962"/>
            <a:ext cx="38004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2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5041"/>
            <a:ext cx="11798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work?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sound processor and coil is worn around the ear. Two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microphones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processor detect sounds and turn them into digital signals.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digital signals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transmitted by the coil through the skin to an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implant.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implant converts the digital signals into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electric signals,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travel down to an electrode array implanted in the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cochlea.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electric signals bypass the damaged sensory hair cells and directly stimulate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auditory nerve,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sends sound signals to the brain.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82993266.093971g/1482993275655-205249755521251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46" y="3251200"/>
            <a:ext cx="4100554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5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eg4qTnYOp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248841"/>
            <a:ext cx="1168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help people hear.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Cochlear implants can help people with moderate to profound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sensorineural hearing loss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both ears,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profound sensorineural hearing loss in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ear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normal hearing in the other.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people choose to have an implant in both ears because it improves the ability of the ears to determine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sound. It also helps them to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 are in a noisy area.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2290" name="Picture 2" descr="https://www.educationperfect.com/media/content/German/1466477659.739461g/1466477671905-333768578055517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2834164"/>
            <a:ext cx="3810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4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1385838"/>
            <a:ext cx="1122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Whether or not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depends on a few factors, including: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hearing had been lost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hearing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condition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inner 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medical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practice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implant system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3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1079838"/>
            <a:ext cx="1021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very beneficial for the hearing impaired.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implants can provide immediate hearing improvements and allow people with hearing impairments to carry out regular activities, like having a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conversation,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the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phone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enjoying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music.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Indonesian/1461713557.82131g/1461713572943-271877922907387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29083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7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1143338"/>
            <a:ext cx="10807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Early-onset deafness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cause hearing loss in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very early stages of their life.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 the ages of six months and one year, children begin to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pair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sounds and speech with meaning. If they are unable to hear during this time, their ability to learn to talk and understand speech is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disrupted.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214.528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60775" y="2730500"/>
            <a:ext cx="466191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1345337"/>
            <a:ext cx="9385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three different types of </a:t>
            </a:r>
            <a:r>
              <a:rPr lang="en-AU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hearing loss.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bionic ears have on the hearing impaired.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5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61539"/>
            <a:ext cx="1082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1 in 6 Australians currently suffer from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hearing loss.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multiple types of technology used to assist people who have partial or complete loss of hearing.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one type of hearing technology available.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 you will learn about the development of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cochlear implants,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known as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bionic ears.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26270857.26831f/1526270848018-159136947304110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1" y="3337029"/>
            <a:ext cx="4330700" cy="296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368638"/>
            <a:ext cx="10756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first up, let's find out how a healthy ear works.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healthy ear has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functioning sections. These sections are called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outer,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middle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ears.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section works in a different way 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transmit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sound we hear in the environment to our brain.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0298997.177991g/1450298997498-34536874874437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2455862"/>
            <a:ext cx="47625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1548537"/>
            <a:ext cx="1023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two main structures in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outer ear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pinna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ear canal.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pinna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funnels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 from the environment into the ear canal. Sound is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transported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ear canal towards the ear drum.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0303634.928251g/1450303635290-184089316644796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868612"/>
            <a:ext cx="31051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609938"/>
            <a:ext cx="1064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structures of the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middle ear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ear drum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err="1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ossicles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passing through the ear canal, sound waves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vibrate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ear drum. This movement causes the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ossicles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(the three tiny bones in the ear) to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magnify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vibrations and pass the sound on to the inner ear.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0729910.231771g/1450729915359-401650240016862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798762"/>
            <a:ext cx="3219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815539"/>
            <a:ext cx="11036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structures of the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inner ear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cochlea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sensory hair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cochlea is a spiral shaped tube filled with fluid. When sound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reachers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the inner ear, the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fluid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cochlea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vibrates.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movement is detected by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sensory hair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line cochlea. The hair cells convert the vibrations into electric signals, which they transfer to the brain via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auditory nerve.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0730762.423291g/1450730763864-401650240016862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873375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632936"/>
            <a:ext cx="1130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Damage can occur to all three sections of the ear.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Ear damage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lead to hearing loss and complete deafness. There are </a:t>
            </a:r>
            <a:r>
              <a:rPr lang="en-AU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three different types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hearing loss: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4" y="1833264"/>
            <a:ext cx="9934575" cy="2645119"/>
          </a:xfrm>
          <a:prstGeom prst="rect">
            <a:avLst/>
          </a:prstGeom>
        </p:spPr>
      </p:pic>
      <p:pic>
        <p:nvPicPr>
          <p:cNvPr id="6146" name="Picture 2" descr="https://www.educationperfect.com/media/content/Science/1450730172.914881g/1450730174733-4016502400168621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2" y="4837112"/>
            <a:ext cx="38004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6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561539"/>
            <a:ext cx="1120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Australia,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hearing aids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two most common devices used by people with hearing loss.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Cochlear implants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much more specialised than hearing aids and target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sensorineural hearing loss.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implant actually takes the place of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damaged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of the inner ear. It is able to send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electric signals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inner ear to the brain to be interpreted as sound.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2974177.317841g/1482974186561-26016827970878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99" y="2577517"/>
            <a:ext cx="4492625" cy="39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68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Bionic 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Bionic Ears</dc:title>
  <dc:creator>Joseph D'cruz</dc:creator>
  <cp:lastModifiedBy>Joseph D'cruz</cp:lastModifiedBy>
  <cp:revision>1</cp:revision>
  <dcterms:created xsi:type="dcterms:W3CDTF">2020-09-26T01:33:35Z</dcterms:created>
  <dcterms:modified xsi:type="dcterms:W3CDTF">2020-09-26T01:33:48Z</dcterms:modified>
</cp:coreProperties>
</file>