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98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23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7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34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0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6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0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47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6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6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8222-651A-4810-A8C9-2C37870EDD62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309E-59AF-4489-A944-1F3C66970D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87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Cell Phones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7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58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0139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do the following: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cell phones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transmit calls.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structures in place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help to transmit calls.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29986111.092641g/1529986111117-266370897818701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27559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686138"/>
            <a:ext cx="8699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Modern cell phones use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digital signals.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converts your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voice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series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zeros.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signals are then transmitted as</a:t>
            </a:r>
            <a:r>
              <a:rPr lang="en-AU" b="0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electromagnetic waves.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470006613.710991f/1470006615022-432737917412177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378200"/>
            <a:ext cx="45212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40936"/>
            <a:ext cx="1037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networks use either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radio waves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microwaves.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frequencies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 the '</a:t>
            </a:r>
            <a:r>
              <a:rPr lang="en-AU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 between radio waves and microwaves, so the type of radiation will depend on the specific frequency your cell phone uses!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7177922846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3484890"/>
            <a:ext cx="11145811" cy="21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5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590540"/>
            <a:ext cx="1102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Whenever you make a phone call, the signal is transmitted to a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base station.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station can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receive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many messages at once.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 station in every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cell.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electromagnetic wave network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covers a particular area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land.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cell depends on the number of phone calls it needs to transmit. This means that cells are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cities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rural areas.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ography/1529985870.261761g/1529985870232-266370897818701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462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6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0440"/>
            <a:ext cx="1178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are in a cell, you connect to the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base station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that cell.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Then, as you move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cell, you connect to the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 station.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are not in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any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radio wave/microwave signal is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blocked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hills, trees or buildings, you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phone calls. This is because you are in a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dead zone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no base stations can receive your call.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65348772.06461g/1465348785471-18924784855114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173412"/>
            <a:ext cx="38004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100" y="890538"/>
            <a:ext cx="995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base station receives your call, it sends it to the base station in the cell which the person you are calling is in.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done via </a:t>
            </a:r>
            <a:r>
              <a:rPr lang="en-AU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fibre-optic cables.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base station then sends the phone call to the person you are calling as a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microwave signal, or a radio signal.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18675595.372181g/1418675583379-19430033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808412"/>
            <a:ext cx="3800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9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45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Cell Phones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Phones</dc:title>
  <dc:creator>Joseph D'cruz</dc:creator>
  <cp:lastModifiedBy>Joseph D'cruz</cp:lastModifiedBy>
  <cp:revision>1</cp:revision>
  <dcterms:created xsi:type="dcterms:W3CDTF">2020-09-26T08:24:47Z</dcterms:created>
  <dcterms:modified xsi:type="dcterms:W3CDTF">2020-09-26T08:24:57Z</dcterms:modified>
</cp:coreProperties>
</file>