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40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79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9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0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1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2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9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5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9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4448B-C76F-4625-A7AF-8B8378E70DE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A969-0365-4D84-9AF1-62C0F47885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2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Electromagnetic Radiation and Medicine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77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688539"/>
            <a:ext cx="1037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Electromagnetic radiation is also used in cancer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treatment.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forms of cancer are currently treated using a combination of chemotherapy, surgery and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radiation therapy.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Radiation therapy uses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destroy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cancerous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5313675.428241g/1455313675673-446756134199195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3" y="3263900"/>
            <a:ext cx="2061633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7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1600" y="242838"/>
            <a:ext cx="11950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them particularly useful in radiation therapy.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have a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high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high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waves. They are able to travel through most media and are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difficult to stop.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properties allow them to travel to the site of disease whilst maintaining enough energy to destroy cancerous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7177928697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698875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8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Radiation therapy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concentrates a high dose of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beams.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beams are aimed at the area of the body affected by cancer, just like in the diagram below. The beams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they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target the cancerous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avoid healthy cells as much as possible.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Concentrated gamma rays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break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DNA inside of cells and stop the cells from </a:t>
            </a:r>
            <a:r>
              <a:rPr lang="en-AU" sz="2400" b="1" i="0" dirty="0" smtClean="0">
                <a:solidFill>
                  <a:srgbClr val="AE1E34"/>
                </a:solidFill>
                <a:effectLst/>
                <a:latin typeface="Arial" panose="020B0604020202020204" pitchFamily="34" charset="0"/>
              </a:rPr>
              <a:t>growing and dividing.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Rapidly dividing cells are more </a:t>
            </a:r>
            <a:r>
              <a:rPr lang="en-AU" sz="2400" b="1" i="0" dirty="0" smtClean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sensitive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radiation than normal cells because at any given point they are more likely to have DNA in a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state of replication.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312633.959941g/1455312634096-446756134199195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1516062"/>
            <a:ext cx="33337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8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25400"/>
            <a:ext cx="10807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Radiation therapy is very damaging to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rapidly dividing cells,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why it is used to kill cancerous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radiation therapy is used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target cancer,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unintentionally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targets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rapidly dividing cells.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Hair follicles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example of a cell type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divides rapidly.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explains why hair located near the tumour may fall out when a person undergoes radiation therapy.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ography/1530679377.637281g/1530679377636-3015189764518190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703225"/>
            <a:ext cx="5759450" cy="38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446" y="3868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2800" y="1176635"/>
            <a:ext cx="1078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cancer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different forms of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electromagnetic radiation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detect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treat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cancer.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85135064.393571g/1485135065192-29621797428109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2638425"/>
            <a:ext cx="6096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3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98438"/>
            <a:ext cx="1145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bodies are constantly creating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new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grow, reproduce, repair and replace old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do this through the process of </a:t>
            </a:r>
            <a:r>
              <a:rPr lang="en-AU" sz="2400" b="1" i="0" dirty="0" smtClean="0">
                <a:solidFill>
                  <a:srgbClr val="F1759A"/>
                </a:solidFill>
                <a:effectLst/>
                <a:latin typeface="Arial" panose="020B0604020202020204" pitchFamily="34" charset="0"/>
              </a:rPr>
              <a:t>cell division.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this process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breaks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cells begin to divide uncontrollably.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Cancer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uncontrolled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growth, replication and spread of abnormal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1778192677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3251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5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09540"/>
            <a:ext cx="7023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X-rays,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radio waves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infrared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four types of electromagnetic radiation used in technology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detect and treat cancer.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and gamma rays have very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short wavelengths, high frequencies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high energy.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Infrared has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lower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visible light and is felt 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heat.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Radio waves have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lowest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longest wavelength.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these properties that give the different types of electromagnetic radiation their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unique characteristics.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7177928697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99" y="1915356"/>
            <a:ext cx="4067175" cy="222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300" y="227043"/>
            <a:ext cx="927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Early diagnosis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cancer, before it has spread or grown too big, increases the chance of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treatment.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X-rays, gamma rays, radio 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infrared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four forms of electromagnetic radiation that can be used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detect cancer.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electromagnetic radiation to detect cancer is beneficial because it is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non-invasive,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it doesn’t require a physical operation.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an invasive detection method would be a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biopsy,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tissue samples are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physically removed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body. Non-invasive methods of detection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invasive techniques like a biopsy to determine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cancer.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9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09538"/>
            <a:ext cx="8242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Gamma rays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high frequency, high energy and can easily pass through most media.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allow them to </a:t>
            </a:r>
            <a:r>
              <a:rPr lang="en-AU" sz="32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easily pass through a human body.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Gamma rays are used in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ositron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mission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omography, or </a:t>
            </a:r>
            <a:r>
              <a:rPr lang="en-AU" sz="32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PET scans.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5244671.750441g/1455244669729-317171139108433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1917699"/>
            <a:ext cx="2815509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127338"/>
            <a:ext cx="1130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X-rays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high frequency, high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medium determines how many x-rays can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pass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make x-rays particularly useful for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CT scans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mammograms.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85135064.393571g/1485135065192-29621797428109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2" y="3340100"/>
            <a:ext cx="3800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3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142439"/>
            <a:ext cx="1102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agnetic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esonance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maging, or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MRI,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uses large magnets and radio waves to image parts of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human body is mainly composed of water.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hydrogen 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water become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aligned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magnetic field. In an MRI scanner, the machine produces a large magnetic field around the body.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Radio 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redirect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magnetic field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alignment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hydrogen atoms within the 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67978965086-61238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4" y="3231856"/>
            <a:ext cx="5432425" cy="36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21437"/>
            <a:ext cx="10680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digital infrared imaging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detect cancer is a recent development in medicine.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living things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emit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infrared radiation as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heat.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infrared emitted varies depending on blood flow, metabolic activity and the part of the 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5308806.629791g/1485308812990-34450672690110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3695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07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Electromagnetic Radiation and Medicine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Radiation and Medicine</dc:title>
  <dc:creator>Joseph D'cruz</dc:creator>
  <cp:lastModifiedBy>Joseph D'cruz</cp:lastModifiedBy>
  <cp:revision>1</cp:revision>
  <dcterms:created xsi:type="dcterms:W3CDTF">2020-05-30T03:12:34Z</dcterms:created>
  <dcterms:modified xsi:type="dcterms:W3CDTF">2020-05-30T03:13:06Z</dcterms:modified>
</cp:coreProperties>
</file>