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7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0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1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36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5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7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5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84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83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32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3CB8-4FB2-4C61-8E83-8BAA05BB81A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C57F-6CBB-4E0E-8249-45878E2CC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0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zo45hWXRW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Hearing Sound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25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493236"/>
            <a:ext cx="977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err="1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ossicles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some of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smallest bones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human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three bones which make up the </a:t>
            </a:r>
            <a:r>
              <a:rPr lang="en-AU" sz="2400" b="1" i="0" dirty="0" err="1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ossicles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hammer,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stirrup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anvil.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0299042.473841g/1450299042689-3453687487443712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2799538"/>
            <a:ext cx="1905000" cy="286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Science/1433804093.492391g/1433804096694-117924036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804336"/>
            <a:ext cx="1905000" cy="28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www.educationperfect.com/media/content/Science/1450299059.41071g/1450299059740-3453687487443712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13" y="3559641"/>
            <a:ext cx="2850338" cy="171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92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1128236"/>
            <a:ext cx="1084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err="1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ossicles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magnify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vibrations from </a:t>
            </a:r>
            <a:r>
              <a:rPr lang="en-AU" sz="2400" b="1" i="0" dirty="0" smtClean="0">
                <a:solidFill>
                  <a:srgbClr val="2ED573"/>
                </a:solidFill>
                <a:effectLst/>
                <a:latin typeface="Arial" panose="020B0604020202020204" pitchFamily="34" charset="0"/>
              </a:rPr>
              <a:t>sound waves.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sz="2400" b="1" i="0" dirty="0" smtClean="0">
                <a:solidFill>
                  <a:srgbClr val="9966CC"/>
                </a:solidFill>
                <a:effectLst/>
                <a:latin typeface="Arial" panose="020B0604020202020204" pitchFamily="34" charset="0"/>
              </a:rPr>
              <a:t>vibrations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transmitted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inner 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oval window.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00362"/>
            <a:ext cx="9817634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7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00438"/>
            <a:ext cx="1056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inner ear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final section of 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linked to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middle 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oval window.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small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covered by a thin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membrane.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transmits </a:t>
            </a:r>
            <a:r>
              <a:rPr lang="en-AU" sz="2400" b="1" i="0" dirty="0" smtClean="0">
                <a:solidFill>
                  <a:srgbClr val="9966CC"/>
                </a:solidFill>
                <a:effectLst/>
                <a:latin typeface="Arial" panose="020B0604020202020204" pitchFamily="34" charset="0"/>
              </a:rPr>
              <a:t>vibrations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middle ear to the inner ear.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0730172.914881g/1450730174733-401650240016862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2" y="4341812"/>
            <a:ext cx="38004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4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519837"/>
            <a:ext cx="1043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inner ear contains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cochlea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semicircular canals.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cochlea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spiral shaped tube which is filled with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fluid.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fluid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vibrates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this </a:t>
            </a:r>
            <a:r>
              <a:rPr lang="en-AU" sz="2400" b="1" i="0" dirty="0" smtClean="0">
                <a:solidFill>
                  <a:srgbClr val="9966CC"/>
                </a:solidFill>
                <a:effectLst/>
                <a:latin typeface="Arial" panose="020B0604020202020204" pitchFamily="34" charset="0"/>
              </a:rPr>
              <a:t>vibration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detected by tiny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hairs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line the cochlea.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0730762.423291g/1450730763864-401650240016862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2835275"/>
            <a:ext cx="3095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54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1003638"/>
            <a:ext cx="1026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hairs are connected to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auditory nerve.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nerve transmits the </a:t>
            </a:r>
            <a:r>
              <a:rPr lang="en-AU" sz="2400" b="1" i="0" dirty="0" smtClean="0">
                <a:solidFill>
                  <a:srgbClr val="9966CC"/>
                </a:solidFill>
                <a:effectLst/>
                <a:latin typeface="Arial" panose="020B0604020202020204" pitchFamily="34" charset="0"/>
              </a:rPr>
              <a:t>impulses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hairs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cochlea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brain.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able to interpret these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electrical impulses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 </a:t>
            </a:r>
            <a:r>
              <a:rPr lang="en-AU" sz="2400" b="1" i="0" dirty="0" smtClean="0">
                <a:solidFill>
                  <a:srgbClr val="2ED573"/>
                </a:solidFill>
                <a:effectLst/>
                <a:latin typeface="Arial" panose="020B0604020202020204" pitchFamily="34" charset="0"/>
              </a:rPr>
              <a:t>sound!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07883271197-432101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3881437"/>
            <a:ext cx="22955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3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1315135"/>
            <a:ext cx="1074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semicircular canals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a part of the inner ear. However, they are used for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 </a:t>
            </a:r>
            <a:r>
              <a:rPr lang="en-AU" sz="2800" b="1" i="0" dirty="0" smtClean="0">
                <a:solidFill>
                  <a:srgbClr val="2ED573"/>
                </a:solidFill>
                <a:effectLst/>
                <a:latin typeface="Arial" panose="020B0604020202020204" pitchFamily="34" charset="0"/>
              </a:rPr>
              <a:t>hearing.</a:t>
            </a:r>
            <a:endParaRPr lang="en-AU" sz="2800" dirty="0"/>
          </a:p>
        </p:txBody>
      </p:sp>
      <p:pic>
        <p:nvPicPr>
          <p:cNvPr id="12290" name="Picture 2" descr="https://www.educationperfect.com/Images/Content/French/1403560380075-87549568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42" y="2777242"/>
            <a:ext cx="3991858" cy="399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634137"/>
            <a:ext cx="10477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82CCDD"/>
                </a:solidFill>
                <a:effectLst/>
                <a:latin typeface="Arial" panose="020B0604020202020204" pitchFamily="34" charset="0"/>
              </a:rPr>
              <a:t>Know and understand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structure of the </a:t>
            </a:r>
            <a:r>
              <a:rPr lang="en-AU" sz="28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 able to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0984E4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 </a:t>
            </a:r>
            <a:r>
              <a:rPr lang="en-AU" sz="28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 segment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 able to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AU" sz="2800" b="1" i="0" dirty="0" smtClean="0">
                <a:solidFill>
                  <a:srgbClr val="2ED573"/>
                </a:solidFill>
                <a:effectLst/>
                <a:latin typeface="Arial" panose="020B0604020202020204" pitchFamily="34" charset="0"/>
              </a:rPr>
              <a:t>sound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passed into the </a:t>
            </a:r>
            <a:r>
              <a:rPr lang="en-AU" sz="2800" b="1" i="0" dirty="0" smtClean="0">
                <a:solidFill>
                  <a:srgbClr val="70A1FF"/>
                </a:solidFill>
                <a:effectLst/>
                <a:latin typeface="Arial" panose="020B0604020202020204" pitchFamily="34" charset="0"/>
              </a:rPr>
              <a:t>brain.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70891971.820791g/1470891985383-142223303638102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175000"/>
            <a:ext cx="4762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749638"/>
            <a:ext cx="1117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our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2ED573"/>
                </a:solidFill>
                <a:effectLst/>
                <a:latin typeface="Arial" panose="020B0604020202020204" pitchFamily="34" charset="0"/>
              </a:rPr>
              <a:t>hear.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our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transform </a:t>
            </a:r>
            <a:r>
              <a:rPr lang="en-AU" sz="2400" b="1" i="0" dirty="0" smtClean="0">
                <a:solidFill>
                  <a:srgbClr val="9966CC"/>
                </a:solidFill>
                <a:effectLst/>
                <a:latin typeface="Arial" panose="020B0604020202020204" pitchFamily="34" charset="0"/>
              </a:rPr>
              <a:t>vibrations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air into a form that 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brains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understand and interpret as </a:t>
            </a:r>
            <a:r>
              <a:rPr lang="en-AU" sz="2400" b="1" i="0" dirty="0" smtClean="0">
                <a:solidFill>
                  <a:srgbClr val="2EF573"/>
                </a:solidFill>
                <a:effectLst/>
                <a:latin typeface="Arial" panose="020B0604020202020204" pitchFamily="34" charset="0"/>
              </a:rPr>
              <a:t>sound.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very complicated process!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8613919.44041g/1458613928238-397189430472451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7559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8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zo45hWXRW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70637"/>
            <a:ext cx="1168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three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main sections.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outer ear,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middle 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inner ear.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we will explore how these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sections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together to allow us to </a:t>
            </a:r>
            <a:r>
              <a:rPr lang="en-AU" sz="2400" b="1" i="0" dirty="0" smtClean="0">
                <a:solidFill>
                  <a:srgbClr val="2ED573"/>
                </a:solidFill>
                <a:effectLst/>
                <a:latin typeface="Arial" panose="020B0604020202020204" pitchFamily="34" charset="0"/>
              </a:rPr>
              <a:t>hear.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0123682.27371g/1450123695547-252917743157763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2" y="3323885"/>
            <a:ext cx="2670175" cy="295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3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338"/>
            <a:ext cx="1079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outer ear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two main parts.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flappy bit of cartilage on the side of your head is the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pinna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part of 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outer ear.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pinna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 </a:t>
            </a:r>
            <a:r>
              <a:rPr lang="en-AU" sz="2400" b="1" i="0" dirty="0" smtClean="0">
                <a:solidFill>
                  <a:srgbClr val="10A1FF"/>
                </a:solidFill>
                <a:effectLst/>
                <a:latin typeface="Arial" panose="020B0604020202020204" pitchFamily="34" charset="0"/>
              </a:rPr>
              <a:t>funnel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sound from the environment into 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 canal.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18396838.785521g/1518396838628-257613666473235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23" y="3111500"/>
            <a:ext cx="4960751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7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611138"/>
            <a:ext cx="1097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 canal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 a part of 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outer ear.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function of 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 canal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move </a:t>
            </a:r>
            <a:r>
              <a:rPr lang="en-AU" sz="2400" b="1" i="0" dirty="0" smtClean="0">
                <a:solidFill>
                  <a:srgbClr val="2ED573"/>
                </a:solidFill>
                <a:effectLst/>
                <a:latin typeface="Arial" panose="020B0604020202020204" pitchFamily="34" charset="0"/>
              </a:rPr>
              <a:t>sound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pinna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 drum,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in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middle ear.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 canal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tube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2.5  cm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 and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0.7  cm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wide. It's very small to have such an important function!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0303634.928251g/1450303635290-184089316644796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389312"/>
            <a:ext cx="31051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68638"/>
            <a:ext cx="1126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middle ear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membrane and a group of bones.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middle 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consists a group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 the </a:t>
            </a:r>
            <a:r>
              <a:rPr lang="en-AU" sz="2400" b="1" i="0" dirty="0" err="1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ossicles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 drum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separates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outer 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inner ear.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5032975.977151g/1435032973683-108187623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365500"/>
            <a:ext cx="1790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50123682.27371g/1450123695547-2529177431577632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416638"/>
            <a:ext cx="1333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03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19837"/>
            <a:ext cx="10706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ear drum is a very thin flap of skin called a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membrane.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2ED573"/>
                </a:solidFill>
                <a:effectLst/>
                <a:latin typeface="Arial" panose="020B0604020202020204" pitchFamily="34" charset="0"/>
              </a:rPr>
              <a:t>Sound waves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 down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 canal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9966CC"/>
                </a:solidFill>
                <a:effectLst/>
                <a:latin typeface="Arial" panose="020B0604020202020204" pitchFamily="34" charset="0"/>
              </a:rPr>
              <a:t>vibrate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EB4D4B"/>
                </a:solidFill>
                <a:effectLst/>
                <a:latin typeface="Arial" panose="020B0604020202020204" pitchFamily="34" charset="0"/>
              </a:rPr>
              <a:t>ear drum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ear drum then passes these </a:t>
            </a:r>
            <a:r>
              <a:rPr lang="en-AU" sz="2400" b="1" i="0" dirty="0" smtClean="0">
                <a:solidFill>
                  <a:srgbClr val="9966CC"/>
                </a:solidFill>
                <a:effectLst/>
                <a:latin typeface="Arial" panose="020B0604020202020204" pitchFamily="34" charset="0"/>
              </a:rPr>
              <a:t>vibrations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ossicles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0729910.231771g/1450729915359-401650240016862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430462"/>
            <a:ext cx="3219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8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54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Hearing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Hearing Sound</dc:title>
  <dc:creator>Joseph D'cruz</dc:creator>
  <cp:lastModifiedBy>Joseph D'cruz</cp:lastModifiedBy>
  <cp:revision>1</cp:revision>
  <dcterms:created xsi:type="dcterms:W3CDTF">2020-07-13T12:58:14Z</dcterms:created>
  <dcterms:modified xsi:type="dcterms:W3CDTF">2020-07-13T12:58:29Z</dcterms:modified>
</cp:coreProperties>
</file>