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C05-1EB8-4FFF-ACFE-EECBAB9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EFFE-B80A-4032-9EE4-5B1253155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73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C05-1EB8-4FFF-ACFE-EECBAB9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EFFE-B80A-4032-9EE4-5B1253155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54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C05-1EB8-4FFF-ACFE-EECBAB9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EFFE-B80A-4032-9EE4-5B1253155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9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C05-1EB8-4FFF-ACFE-EECBAB9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EFFE-B80A-4032-9EE4-5B1253155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41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C05-1EB8-4FFF-ACFE-EECBAB9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EFFE-B80A-4032-9EE4-5B1253155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080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C05-1EB8-4FFF-ACFE-EECBAB9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EFFE-B80A-4032-9EE4-5B1253155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17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C05-1EB8-4FFF-ACFE-EECBAB9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EFFE-B80A-4032-9EE4-5B1253155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C05-1EB8-4FFF-ACFE-EECBAB9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EFFE-B80A-4032-9EE4-5B1253155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06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C05-1EB8-4FFF-ACFE-EECBAB9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EFFE-B80A-4032-9EE4-5B1253155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59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C05-1EB8-4FFF-ACFE-EECBAB9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EFFE-B80A-4032-9EE4-5B1253155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12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C05-1EB8-4FFF-ACFE-EECBAB9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EFFE-B80A-4032-9EE4-5B1253155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33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3C05-1EB8-4FFF-ACFE-EECBAB91165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7EFFE-B80A-4032-9EE4-5B1253155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728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4zuB_dSJn1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vUIsetjVc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h4m8Ees-3Q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AU" dirty="0" smtClean="0"/>
              <a:t>Lenses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1523827904.8631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09950" y="3189288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0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4zuB_dSJn1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25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654735"/>
            <a:ext cx="11087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5100" y="1838236"/>
            <a:ext cx="10045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structure of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convex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6FAE32"/>
                </a:solidFill>
                <a:effectLst/>
                <a:latin typeface="Arial" panose="020B0604020202020204" pitchFamily="34" charset="0"/>
              </a:rPr>
              <a:t>concave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light rays are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bent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they pass through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convex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6FAE32"/>
                </a:solidFill>
                <a:effectLst/>
                <a:latin typeface="Arial" panose="020B0604020202020204" pitchFamily="34" charset="0"/>
              </a:rPr>
              <a:t>concave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Contrast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different types of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lenses.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30228881.9741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97300" y="381000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9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611138"/>
            <a:ext cx="1107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lens is a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curved,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transparent piece of material that is used to </a:t>
            </a:r>
            <a:r>
              <a:rPr lang="en-AU" sz="28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focus light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 an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image.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works because the rays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refract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they move into and out of the lens.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Lenses make light 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change direction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this </a:t>
            </a:r>
            <a:r>
              <a:rPr lang="en-AU" sz="2800" b="1" i="0" dirty="0" smtClean="0">
                <a:solidFill>
                  <a:srgbClr val="7979C8"/>
                </a:solidFill>
                <a:effectLst/>
                <a:latin typeface="Arial" panose="020B0604020202020204" pitchFamily="34" charset="0"/>
              </a:rPr>
              <a:t>shrinks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magnifies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image.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3184.9461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49500" y="4150568"/>
            <a:ext cx="2311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vUIsetjVc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5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1027837"/>
            <a:ext cx="11633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two types of lens -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convex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6FAE32"/>
                </a:solidFill>
                <a:effectLst/>
                <a:latin typeface="Arial" panose="020B0604020202020204" pitchFamily="34" charset="0"/>
              </a:rPr>
              <a:t>concave.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convex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lens bulges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middle.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the type of lens that is found in </a:t>
            </a:r>
            <a:r>
              <a:rPr lang="en-AU" sz="2800" b="1" i="0" dirty="0" smtClean="0">
                <a:solidFill>
                  <a:srgbClr val="7ECEC8"/>
                </a:solidFill>
                <a:effectLst/>
                <a:latin typeface="Arial" panose="020B0604020202020204" pitchFamily="34" charset="0"/>
              </a:rPr>
              <a:t>glasses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cameras.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64304050.058631g/1464304054251-53572458605349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3822700"/>
            <a:ext cx="38004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ducationperfect.com/media/content/Science/1452651414.767621g/1452651426501-1566625533932712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3736974"/>
            <a:ext cx="104775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9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594836"/>
            <a:ext cx="11391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convex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lens causes parallel light rays to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converge.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 rays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meet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form an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image.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Remember: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</a:t>
            </a:r>
            <a:r>
              <a:rPr lang="en-AU" sz="2400" b="1" i="1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lenses make light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</a:t>
            </a:r>
            <a:r>
              <a:rPr lang="en-AU" sz="2400" b="1" i="1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erge.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2652350.438661g/1452652362804-156662553393271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56000"/>
            <a:ext cx="57912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80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h4m8Ees-3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6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415836"/>
            <a:ext cx="11366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6FAE32"/>
                </a:solidFill>
                <a:effectLst/>
                <a:latin typeface="Arial" panose="020B0604020202020204" pitchFamily="34" charset="0"/>
              </a:rPr>
              <a:t>concave lens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curves in in the middle.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Concave lenses are used in </a:t>
            </a:r>
            <a:r>
              <a:rPr lang="en-AU" sz="2400" b="1" i="0" dirty="0" smtClean="0">
                <a:solidFill>
                  <a:srgbClr val="326FAE"/>
                </a:solidFill>
                <a:effectLst/>
                <a:latin typeface="Arial" panose="020B0604020202020204" pitchFamily="34" charset="0"/>
              </a:rPr>
              <a:t>flash lights, telescopes, binoculars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some types of </a:t>
            </a:r>
            <a:r>
              <a:rPr lang="en-AU" sz="2400" b="1" i="0" dirty="0" smtClean="0">
                <a:solidFill>
                  <a:srgbClr val="326FAE"/>
                </a:solidFill>
                <a:effectLst/>
                <a:latin typeface="Arial" panose="020B0604020202020204" pitchFamily="34" charset="0"/>
              </a:rPr>
              <a:t>glasses.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2651761.088661g/1452651763425-156662553393271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5" y="2814637"/>
            <a:ext cx="12668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educationperfect.com/media/content/Geography/1528251384.309461g/1528251384277-3452083370291779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25606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30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9900" y="354737"/>
            <a:ext cx="9461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6FAE32"/>
                </a:solidFill>
                <a:effectLst/>
                <a:latin typeface="Arial" panose="020B0604020202020204" pitchFamily="34" charset="0"/>
              </a:rPr>
              <a:t>Concave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lenses cause parallel light rays to </a:t>
            </a:r>
            <a:r>
              <a:rPr lang="en-AU" sz="2400" b="1" i="0" dirty="0" smtClean="0">
                <a:solidFill>
                  <a:srgbClr val="6FAE32"/>
                </a:solidFill>
                <a:effectLst/>
                <a:latin typeface="Arial" panose="020B0604020202020204" pitchFamily="34" charset="0"/>
              </a:rPr>
              <a:t>diverge.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they move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apart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do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actually cross. However, you can still see an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concave lenses.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2652968.585121g/1452652989166-156662553393271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75" y="2665412"/>
            <a:ext cx="596265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0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27</Paragraphs>
  <Slides>11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Lenses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Lenses</dc:title>
  <dc:creator>Joseph D'cruz</dc:creator>
  <cp:lastModifiedBy>Joseph D'cruz</cp:lastModifiedBy>
  <cp:revision>1</cp:revision>
  <dcterms:created xsi:type="dcterms:W3CDTF">2020-05-30T04:24:47Z</dcterms:created>
  <dcterms:modified xsi:type="dcterms:W3CDTF">2020-05-30T04:24:59Z</dcterms:modified>
</cp:coreProperties>
</file>