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F3FB-15E1-42C3-9541-2E666423D7B1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47EA-4BE5-4D89-8720-4278354159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654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F3FB-15E1-42C3-9541-2E666423D7B1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47EA-4BE5-4D89-8720-4278354159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541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F3FB-15E1-42C3-9541-2E666423D7B1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47EA-4BE5-4D89-8720-4278354159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92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F3FB-15E1-42C3-9541-2E666423D7B1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47EA-4BE5-4D89-8720-4278354159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799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F3FB-15E1-42C3-9541-2E666423D7B1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47EA-4BE5-4D89-8720-4278354159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39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F3FB-15E1-42C3-9541-2E666423D7B1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47EA-4BE5-4D89-8720-4278354159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5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F3FB-15E1-42C3-9541-2E666423D7B1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47EA-4BE5-4D89-8720-4278354159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078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F3FB-15E1-42C3-9541-2E666423D7B1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47EA-4BE5-4D89-8720-4278354159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99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F3FB-15E1-42C3-9541-2E666423D7B1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47EA-4BE5-4D89-8720-4278354159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887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F3FB-15E1-42C3-9541-2E666423D7B1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47EA-4BE5-4D89-8720-4278354159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037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F3FB-15E1-42C3-9541-2E666423D7B1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A47EA-4BE5-4D89-8720-4278354159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30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8F3FB-15E1-42C3-9541-2E666423D7B1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A47EA-4BE5-4D89-8720-4278354159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36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Materials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4817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71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36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3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5200" y="540435"/>
            <a:ext cx="956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Smart Lesson, you should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84300" y="1358037"/>
            <a:ext cx="980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properties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materials that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transparent, translucent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opaque.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way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light behaves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it interacts with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transparent, translucent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opaque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Identify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common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examples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transparent, translucent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opaque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objects.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1509318035.5249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68700" y="4022298"/>
            <a:ext cx="5850004" cy="263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6326" y="1199634"/>
            <a:ext cx="53527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three classes of material: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1661298"/>
            <a:ext cx="10348715" cy="419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4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482938"/>
            <a:ext cx="11747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Light </a:t>
            </a:r>
            <a:r>
              <a:rPr lang="en-AU" sz="28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passes through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some materials </a:t>
            </a:r>
            <a:r>
              <a:rPr lang="en-AU" sz="28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without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being distorted.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are </a:t>
            </a:r>
            <a:r>
              <a:rPr lang="en-AU" sz="2800" b="1" i="0" dirty="0" smtClean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transparent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materials.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look through a transparent object and </a:t>
            </a:r>
            <a:r>
              <a:rPr lang="en-AU" sz="28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clearly see objects on the other side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great detail.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49381700.231521g/1449381707008-323993950389915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3160594"/>
            <a:ext cx="3082925" cy="377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86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500" y="255538"/>
            <a:ext cx="111887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see a </a:t>
            </a: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clear image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a transparent material because </a:t>
            </a: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light can pass through the object.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examples of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transparent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objects are </a:t>
            </a:r>
            <a:r>
              <a:rPr lang="en-AU" sz="2800" b="1" i="0" dirty="0" smtClean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glass windows,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clean water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air.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Light that is passing through an object is </a:t>
            </a:r>
            <a:r>
              <a:rPr lang="en-AU" sz="28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transmitted.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200.3410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81400" y="3462506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6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00737"/>
            <a:ext cx="11366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Only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light can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pass through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translucent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material. The rest of the light is </a:t>
            </a:r>
            <a:r>
              <a:rPr lang="en-AU" sz="2400" b="1" i="0" dirty="0" smtClean="0">
                <a:solidFill>
                  <a:srgbClr val="E3BB7F"/>
                </a:solidFill>
                <a:effectLst/>
                <a:latin typeface="Arial" panose="020B0604020202020204" pitchFamily="34" charset="0"/>
              </a:rPr>
              <a:t>reflected.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Translucent materials give a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fuzzy image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objects on the other side, and they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hard to see through.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9617544.4831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13100" y="2301875"/>
            <a:ext cx="54483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7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04900" y="527735"/>
            <a:ext cx="10109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you look through a translucent material you see a </a:t>
            </a:r>
            <a:r>
              <a:rPr lang="en-AU" sz="28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blurred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image.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9300" y="2002542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Light from an object </a:t>
            </a:r>
            <a:r>
              <a:rPr lang="en-AU" sz="2800" b="1" i="0" dirty="0" smtClean="0">
                <a:solidFill>
                  <a:srgbClr val="E37FD9"/>
                </a:solidFill>
                <a:effectLst/>
                <a:latin typeface="Arial" panose="020B0604020202020204" pitchFamily="34" charset="0"/>
              </a:rPr>
              <a:t>scatters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inside the translucent material, so the light that you see is mixed up and fuzzy.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examples of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translucent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materials are </a:t>
            </a:r>
            <a:r>
              <a:rPr lang="en-AU" sz="28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fogged glass,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jelly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some </a:t>
            </a:r>
            <a:r>
              <a:rPr lang="en-AU" sz="28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plastics.</a:t>
            </a:r>
            <a:endParaRPr lang="en-AU" sz="2800" dirty="0"/>
          </a:p>
        </p:txBody>
      </p:sp>
      <p:pic>
        <p:nvPicPr>
          <p:cNvPr id="5" name="1509316187.8128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861300" y="1790700"/>
            <a:ext cx="3454400" cy="41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5436"/>
            <a:ext cx="11722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Opaque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materials do not allow any light to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pass through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them.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Instead, the light is either </a:t>
            </a:r>
            <a:r>
              <a:rPr lang="en-AU" sz="2800" b="1" i="0" dirty="0" smtClean="0">
                <a:solidFill>
                  <a:srgbClr val="E3BB7F"/>
                </a:solidFill>
                <a:effectLst/>
                <a:latin typeface="Arial" panose="020B0604020202020204" pitchFamily="34" charset="0"/>
              </a:rPr>
              <a:t>reflected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surface or </a:t>
            </a:r>
            <a:r>
              <a:rPr lang="en-AU" sz="2800" b="1" i="0" dirty="0" smtClean="0">
                <a:solidFill>
                  <a:srgbClr val="E37FD9"/>
                </a:solidFill>
                <a:effectLst/>
                <a:latin typeface="Arial" panose="020B0604020202020204" pitchFamily="34" charset="0"/>
              </a:rPr>
              <a:t>absorbed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the object.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3428.6525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79800" y="2576513"/>
            <a:ext cx="60960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0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390436"/>
            <a:ext cx="11468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cannot see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 image through </a:t>
            </a:r>
            <a:r>
              <a:rPr lang="en-AU" sz="2400" b="1" i="0" dirty="0" smtClean="0">
                <a:solidFill>
                  <a:srgbClr val="E37FD9"/>
                </a:solidFill>
                <a:effectLst/>
                <a:latin typeface="Arial" panose="020B0604020202020204" pitchFamily="34" charset="0"/>
              </a:rPr>
              <a:t>opaque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materials.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materials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opaque.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Some examples are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wood, bricks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some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plastics.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8035.52498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60600" y="2857500"/>
            <a:ext cx="7055556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7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27</Paragraphs>
  <Slides>12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Materials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Materials</dc:title>
  <dc:creator>Joseph D'cruz</dc:creator>
  <cp:lastModifiedBy>Joseph D'cruz</cp:lastModifiedBy>
  <cp:revision>1</cp:revision>
  <dcterms:created xsi:type="dcterms:W3CDTF">2020-05-30T02:54:15Z</dcterms:created>
  <dcterms:modified xsi:type="dcterms:W3CDTF">2020-05-30T02:54:25Z</dcterms:modified>
</cp:coreProperties>
</file>