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F2F3-CC38-4218-B593-C28E78C67710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E34F-B409-4A51-9686-6D5EF940D7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40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F2F3-CC38-4218-B593-C28E78C67710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E34F-B409-4A51-9686-6D5EF940D7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64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F2F3-CC38-4218-B593-C28E78C67710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E34F-B409-4A51-9686-6D5EF940D7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518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F2F3-CC38-4218-B593-C28E78C67710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E34F-B409-4A51-9686-6D5EF940D7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13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F2F3-CC38-4218-B593-C28E78C67710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E34F-B409-4A51-9686-6D5EF940D7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64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F2F3-CC38-4218-B593-C28E78C67710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E34F-B409-4A51-9686-6D5EF940D7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47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F2F3-CC38-4218-B593-C28E78C67710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E34F-B409-4A51-9686-6D5EF940D7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56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F2F3-CC38-4218-B593-C28E78C67710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E34F-B409-4A51-9686-6D5EF940D7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578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F2F3-CC38-4218-B593-C28E78C67710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E34F-B409-4A51-9686-6D5EF940D7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931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F2F3-CC38-4218-B593-C28E78C67710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E34F-B409-4A51-9686-6D5EF940D7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822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F2F3-CC38-4218-B593-C28E78C67710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E34F-B409-4A51-9686-6D5EF940D7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87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F2F3-CC38-4218-B593-C28E78C67710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0E34F-B409-4A51-9686-6D5EF940D79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18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3M4cqAMWQ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Radio Waves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623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559138"/>
            <a:ext cx="11150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signal reaches the receiving </a:t>
            </a:r>
            <a:r>
              <a:rPr lang="en-AU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antenna,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carrier wave is removed.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leaves the </a:t>
            </a:r>
            <a:r>
              <a:rPr lang="en-AU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original signal.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signal is then </a:t>
            </a:r>
            <a:r>
              <a:rPr lang="en-AU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amplified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directed to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speakers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television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display.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30159751.984281g/1530159751457-194114324224810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652837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30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840939"/>
            <a:ext cx="11430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AM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signal consists of waves with wavelengths which are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hundreds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metres long.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long wavelength allows the signal to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bend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obstacles, such as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buildings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trees.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an AM signal can travel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further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 FM one.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these signals have a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lower quality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suffer from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interference,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leads to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television static.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9401.913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17900" y="3108325"/>
            <a:ext cx="45720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9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9300" y="470238"/>
            <a:ext cx="10858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FM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signals have wavelengths of approximately 3 m.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Waves with a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short wavelength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not bend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obstacles, so FM signals do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travel as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far.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these signals are </a:t>
            </a:r>
            <a:r>
              <a:rPr lang="en-AU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higher quality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do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experience </a:t>
            </a:r>
            <a:r>
              <a:rPr lang="en-AU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interference.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English%20&amp;%20Literature/1476652400.694941f/1476652402947-40063177024043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3424237"/>
            <a:ext cx="4762500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51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3M4cqAMWQ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5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97000" y="10786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 you will do the following: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we transmit signals with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radio waves.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Compare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FM.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1026" name="Picture 2" descr="https://www.educationperfect.com/media/content/Science/1484099215.407291g/1484099221989-2857756165257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3462337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44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12740"/>
            <a:ext cx="11315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 </a:t>
            </a:r>
            <a:r>
              <a:rPr lang="en-AU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radios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televisions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 radio waves to receive signals.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radio waves are produced when electrons </a:t>
            </a:r>
            <a:r>
              <a:rPr lang="en-AU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oscillate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(move backwards and forwards) in a </a:t>
            </a:r>
            <a:r>
              <a:rPr lang="en-AU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transmitting antenna.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these radio waves hit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antenna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our radio or television, they cause the </a:t>
            </a:r>
            <a:r>
              <a:rPr lang="en-AU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electrons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our antenna to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oscillate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well. Our radio then turns these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oscillations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 </a:t>
            </a:r>
            <a:r>
              <a:rPr lang="en-AU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sound,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 our television turns them into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light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sound.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EP%20Training/1375826026590-820373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8448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14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1039336"/>
            <a:ext cx="1135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Radio waves have a very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long wavelength.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wavelengths are several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kilometres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long! Other waves have a wavelength of several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metres.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Maths/1465426879.084131f/1465426880722-129635252580823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3365500"/>
            <a:ext cx="4762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58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661938"/>
            <a:ext cx="10477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method by which a radio wave is </a:t>
            </a:r>
            <a:r>
              <a:rPr lang="en-AU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transmitted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increase the distance it travels.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Radio waves which have a </a:t>
            </a:r>
            <a:r>
              <a:rPr lang="en-AU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wavelength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around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30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short-wave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signals) are aimed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upwards.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bounce off the </a:t>
            </a:r>
            <a:r>
              <a:rPr lang="en-AU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ionosphere,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a layer of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atmosphere,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are reflected back to Earth.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4534143.928911g/1454534146893-50585776708764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670175"/>
            <a:ext cx="7620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697637"/>
            <a:ext cx="1087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Long-wave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radio waves have a wavelength which is several kilometres long.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Long-wave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radio signals are </a:t>
            </a:r>
            <a:r>
              <a:rPr lang="en-AU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transmitted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along the ground. They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bend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follow the Earth as it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curves,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enabling long distance communication.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4534858.275681g/1454534906108-50585776708764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3529012"/>
            <a:ext cx="7610475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89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300" y="461139"/>
            <a:ext cx="1148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Radio waves with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very short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wavelengths (around 30 cm) are called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microwaves.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can also be used for radio communication.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aimed at a </a:t>
            </a:r>
            <a:r>
              <a:rPr lang="en-AU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satellite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reflects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transmission back down to Earth.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Microwave transmissions can also be aimed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directly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a </a:t>
            </a:r>
            <a:r>
              <a:rPr lang="en-AU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nearby receiver.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called a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line of sight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link.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4535713.999011g/1454535722837-50585776708764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3230812"/>
            <a:ext cx="5334000" cy="34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9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546438"/>
            <a:ext cx="10744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two types of radio signal.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AM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FM.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may have already noticed that </a:t>
            </a:r>
            <a:r>
              <a:rPr lang="en-AU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radios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AM and FM options, but </a:t>
            </a:r>
            <a:r>
              <a:rPr lang="en-AU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televisions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also receive an AM signal.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47215049.324031g/1447215049685-29121653480275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30480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8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21439"/>
            <a:ext cx="11391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types of signal use a </a:t>
            </a:r>
            <a:r>
              <a:rPr lang="en-AU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carrier wave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transmit a signal.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called </a:t>
            </a:r>
            <a:r>
              <a:rPr lang="en-AU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modulation.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AM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signals,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amplitude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carrier wave is varied to transmit a signal. They are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mplitude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odulated.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carrier wave is modified in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FM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signals. These waves are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requency </a:t>
            </a:r>
            <a:r>
              <a:rPr lang="en-AU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odulated.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Images/Content/Science/1355709319870-478388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729" y="3517900"/>
            <a:ext cx="6724146" cy="244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7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55</Paragraphs>
  <Slides>13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KaTeX_Main</vt:lpstr>
      <vt:lpstr>Office Theme</vt:lpstr>
      <vt:lpstr>Radio Waves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Waves</dc:title>
  <dc:creator>Joseph D'cruz</dc:creator>
  <cp:lastModifiedBy>Joseph D'cruz</cp:lastModifiedBy>
  <cp:revision>1</cp:revision>
  <dcterms:created xsi:type="dcterms:W3CDTF">2020-09-26T08:18:19Z</dcterms:created>
  <dcterms:modified xsi:type="dcterms:W3CDTF">2020-09-26T08:18:33Z</dcterms:modified>
</cp:coreProperties>
</file>