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2E0F-73EC-44A6-A58E-6C04698DED7C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ABBA-C991-41BB-8ADC-79CC4FC129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119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2E0F-73EC-44A6-A58E-6C04698DED7C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ABBA-C991-41BB-8ADC-79CC4FC129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996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2E0F-73EC-44A6-A58E-6C04698DED7C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ABBA-C991-41BB-8ADC-79CC4FC129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777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2E0F-73EC-44A6-A58E-6C04698DED7C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ABBA-C991-41BB-8ADC-79CC4FC129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474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2E0F-73EC-44A6-A58E-6C04698DED7C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ABBA-C991-41BB-8ADC-79CC4FC129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968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2E0F-73EC-44A6-A58E-6C04698DED7C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ABBA-C991-41BB-8ADC-79CC4FC129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374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2E0F-73EC-44A6-A58E-6C04698DED7C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ABBA-C991-41BB-8ADC-79CC4FC129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513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2E0F-73EC-44A6-A58E-6C04698DED7C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ABBA-C991-41BB-8ADC-79CC4FC129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7996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2E0F-73EC-44A6-A58E-6C04698DED7C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ABBA-C991-41BB-8ADC-79CC4FC129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651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2E0F-73EC-44A6-A58E-6C04698DED7C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ABBA-C991-41BB-8ADC-79CC4FC129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757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2E0F-73EC-44A6-A58E-6C04698DED7C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CABBA-C991-41BB-8ADC-79CC4FC129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260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F2E0F-73EC-44A6-A58E-6C04698DED7C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CABBA-C991-41BB-8ADC-79CC4FC129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581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acs.psu.edu/drussell/Demos/waves/Lwave-Red-2.gif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Sound Formation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301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029663"/>
              </p:ext>
            </p:extLst>
          </p:nvPr>
        </p:nvGraphicFramePr>
        <p:xfrm>
          <a:off x="1676400" y="1110697"/>
          <a:ext cx="10515600" cy="2049780"/>
        </p:xfrm>
        <a:graphic>
          <a:graphicData uri="http://schemas.openxmlformats.org/drawingml/2006/table">
            <a:tbl>
              <a:tblPr/>
              <a:tblGrid>
                <a:gridCol w="1621695">
                  <a:extLst>
                    <a:ext uri="{9D8B030D-6E8A-4147-A177-3AD203B41FA5}">
                      <a16:colId xmlns:a16="http://schemas.microsoft.com/office/drawing/2014/main" val="2549548808"/>
                    </a:ext>
                  </a:extLst>
                </a:gridCol>
                <a:gridCol w="8893905">
                  <a:extLst>
                    <a:ext uri="{9D8B030D-6E8A-4147-A177-3AD203B41FA5}">
                      <a16:colId xmlns:a16="http://schemas.microsoft.com/office/drawing/2014/main" val="7029567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effectLst/>
                          <a:latin typeface="KaTeX_Main"/>
                        </a:rPr>
                        <a:t>1</a:t>
                      </a:r>
                      <a:r>
                        <a:rPr lang="en-AU" sz="2800">
                          <a:effectLst/>
                          <a:latin typeface="KaTeX_Main"/>
                        </a:rPr>
                        <a:t>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solidFill>
                            <a:srgbClr val="009900"/>
                          </a:solidFill>
                          <a:effectLst/>
                        </a:rPr>
                        <a:t>State</a:t>
                      </a:r>
                      <a:r>
                        <a:rPr lang="en-AU" sz="2800" b="1" dirty="0">
                          <a:effectLst/>
                        </a:rPr>
                        <a:t> how sound waves are </a:t>
                      </a:r>
                      <a:r>
                        <a:rPr lang="en-AU" sz="2800" b="1" dirty="0">
                          <a:solidFill>
                            <a:srgbClr val="E3316F"/>
                          </a:solidFill>
                          <a:effectLst/>
                        </a:rPr>
                        <a:t>formed.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721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effectLst/>
                          <a:latin typeface="KaTeX_Main"/>
                        </a:rPr>
                        <a:t>2</a:t>
                      </a:r>
                      <a:r>
                        <a:rPr lang="en-AU" sz="2800">
                          <a:effectLst/>
                          <a:latin typeface="KaTeX_Main"/>
                        </a:rPr>
                        <a:t>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solidFill>
                            <a:srgbClr val="009900"/>
                          </a:solidFill>
                          <a:effectLst/>
                        </a:rPr>
                        <a:t>Describe</a:t>
                      </a:r>
                      <a:r>
                        <a:rPr lang="en-AU" sz="2800" b="1" dirty="0">
                          <a:effectLst/>
                        </a:rPr>
                        <a:t> how the </a:t>
                      </a:r>
                      <a:r>
                        <a:rPr lang="en-AU" sz="2800" b="1" dirty="0">
                          <a:solidFill>
                            <a:srgbClr val="3883F5"/>
                          </a:solidFill>
                          <a:effectLst/>
                        </a:rPr>
                        <a:t>particles</a:t>
                      </a:r>
                      <a:r>
                        <a:rPr lang="en-AU" sz="2800" b="1" dirty="0">
                          <a:effectLst/>
                        </a:rPr>
                        <a:t> in a medium are affected by sound waves.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053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effectLst/>
                          <a:latin typeface="KaTeX_Main"/>
                        </a:rPr>
                        <a:t>3</a:t>
                      </a:r>
                      <a:r>
                        <a:rPr lang="en-AU" sz="2800">
                          <a:effectLst/>
                          <a:latin typeface="KaTeX_Main"/>
                        </a:rPr>
                        <a:t>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solidFill>
                            <a:srgbClr val="009900"/>
                          </a:solidFill>
                          <a:effectLst/>
                        </a:rPr>
                        <a:t>Outline</a:t>
                      </a:r>
                      <a:r>
                        <a:rPr lang="en-AU" sz="2800" b="1" dirty="0">
                          <a:effectLst/>
                        </a:rPr>
                        <a:t> why sound can't travel through </a:t>
                      </a:r>
                      <a:r>
                        <a:rPr lang="en-AU" sz="2800" b="1" dirty="0">
                          <a:solidFill>
                            <a:srgbClr val="00AE6A"/>
                          </a:solidFill>
                          <a:effectLst/>
                        </a:rPr>
                        <a:t>space.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691539"/>
                  </a:ext>
                </a:extLst>
              </a:tr>
            </a:tbl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51794" y="372033"/>
            <a:ext cx="9507411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the end of this 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AE6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Smart Lesson,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you should be able to: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https://www.educationperfect.com/media/content/English%20&amp;%20Literature/1510623149.661251g/1510623152934-209873811921498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599" y="4088669"/>
            <a:ext cx="3711575" cy="248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67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100" y="799237"/>
            <a:ext cx="11379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Sound is produced by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vibrating objects.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vibrating object causes the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air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surrounding it to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vibrate.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make sound when your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vocal cords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vibrate!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525656231.318531g/1525656241158-2428600442943791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75" y="3457575"/>
            <a:ext cx="4572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93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2500" y="623838"/>
            <a:ext cx="11010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 air vibrates it causes the particles to either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bunch together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spread out.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the particles are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bunched together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say that it is a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compression.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the particles are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spread out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is called a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rarefaction.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38729979.919781g/1438729972879-1391106282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3586163"/>
            <a:ext cx="761047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44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800" y="312341"/>
            <a:ext cx="110109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Sound waves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mare up of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compressions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rarefactions.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sound wave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series of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compressions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rarefactions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moves away from the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vibrating object.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Sound is a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longitudinal wave.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is because the particles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vibrate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same direction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the wave travels in.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 </a:t>
            </a:r>
            <a:r>
              <a:rPr lang="en-AU" sz="2400" b="0" i="0" u="none" strike="noStrike" dirty="0" smtClean="0">
                <a:solidFill>
                  <a:srgbClr val="0780B0"/>
                </a:solidFill>
                <a:effectLst/>
                <a:latin typeface="Arial" panose="020B0604020202020204" pitchFamily="34" charset="0"/>
                <a:hlinkClick r:id="rId2"/>
              </a:rPr>
              <a:t>animation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shows how longitudinal waves are made up of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compressions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rarefactions.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48327401.434641g/1448327404445-3029298675250828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75" y="4638675"/>
            <a:ext cx="598170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927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100" y="298440"/>
            <a:ext cx="1168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Sound waves must always travel through a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medium.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medium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solid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liquid,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gas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basically anything which has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particles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it.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sound waves are formed from 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moving particles,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if there are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 particles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there cannot be any 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sound.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space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vacuum.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means that there are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 particles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space. Therefore,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sound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cannot travel in space.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37106300.267681g/1437106251388-169058397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75" y="4159784"/>
            <a:ext cx="3222625" cy="302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004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319038"/>
            <a:ext cx="11506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speed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a sound wave moves at depends on the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medium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is in.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the particles are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closer together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sound wave will travel faster.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sound travels 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faster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solids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liquids, and 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faster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liquids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gases.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518396838.785521g/1518396838628-2576136664732359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472" y="3403601"/>
            <a:ext cx="3928055" cy="261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890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KaTeX_Main</vt:lpstr>
      <vt:lpstr>Office Theme</vt:lpstr>
      <vt:lpstr>Sound 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 Formation</dc:title>
  <dc:creator>Joseph D'cruz</dc:creator>
  <cp:lastModifiedBy>Joseph D'cruz</cp:lastModifiedBy>
  <cp:revision>1</cp:revision>
  <dcterms:created xsi:type="dcterms:W3CDTF">2020-07-13T12:41:49Z</dcterms:created>
  <dcterms:modified xsi:type="dcterms:W3CDTF">2020-07-13T12:43:09Z</dcterms:modified>
</cp:coreProperties>
</file>