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5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7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2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1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06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9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8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9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4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4409-F004-4958-9BDF-2558F4E6543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813E-B00F-4777-8012-E2B571CD3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veKIYyafaQ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ztZDNDUai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7VGlBZOywI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cs.psu.edu/drussell/Demos/waves/Lwave-Red-2.gi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kNJvZINSE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Sound Waves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55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veKIYyafa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41238"/>
            <a:ext cx="11772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wave is caused by the number of vibrations a sound source makes each second.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think of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number of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compressions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pass a certain point in one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Frequency has the unit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Hertz,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also written 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Hz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0045953.679961g/1450045962966-171646560422615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086099"/>
            <a:ext cx="3810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7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822236"/>
            <a:ext cx="114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wave is how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wave is. It is the distance from one compression to another.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Wavelength has the unit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38729979.919781g/1438729972879-139110628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3505200"/>
            <a:ext cx="7610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756335"/>
            <a:ext cx="10198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diagram shows how we can express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sound wave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curve.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0222367.020931g/1450222420619-276297010576413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2227262"/>
            <a:ext cx="4762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1567" y="513834"/>
            <a:ext cx="699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linked together.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92212"/>
            <a:ext cx="10419592" cy="4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565835"/>
            <a:ext cx="10680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271587"/>
            <a:ext cx="10680700" cy="56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59539"/>
            <a:ext cx="1145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louder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other sounds.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we know how we can produce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 pitched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low pitched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sounds, but how do we produce noises which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loud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quiet?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answer lies in something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amplitude.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amount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occurs as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 wave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passes through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medium.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0122131.457111g/1450122182090-252917743157763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775859"/>
            <a:ext cx="39433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1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43238"/>
            <a:ext cx="1172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Amplitude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directly linked to the volume of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vibration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wave has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larger amplitude.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produces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loud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vibration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wave has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smaller amplitude.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the sound is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quiet.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Maths/1519342620.798261g/1519342620658-30503702042657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3208416"/>
            <a:ext cx="3108325" cy="310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601662"/>
            <a:ext cx="9974263" cy="48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ztZDNDUai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76632"/>
              </p:ext>
            </p:extLst>
          </p:nvPr>
        </p:nvGraphicFramePr>
        <p:xfrm>
          <a:off x="1320800" y="1151842"/>
          <a:ext cx="10515600" cy="2590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9591337"/>
                    </a:ext>
                  </a:extLst>
                </a:gridCol>
                <a:gridCol w="8890000">
                  <a:extLst>
                    <a:ext uri="{9D8B030D-6E8A-4147-A177-3AD203B41FA5}">
                      <a16:colId xmlns:a16="http://schemas.microsoft.com/office/drawing/2014/main" val="3610045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State</a:t>
                      </a:r>
                      <a:r>
                        <a:rPr lang="en-AU" sz="2800" b="1">
                          <a:effectLst/>
                        </a:rPr>
                        <a:t> how sound waves are </a:t>
                      </a:r>
                      <a:r>
                        <a:rPr lang="en-AU" sz="2800" b="1">
                          <a:solidFill>
                            <a:srgbClr val="E3316F"/>
                          </a:solidFill>
                          <a:effectLst/>
                        </a:rPr>
                        <a:t>formed.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>
                          <a:effectLst/>
                        </a:rPr>
                        <a:t> how sound waves affect the </a:t>
                      </a:r>
                      <a:r>
                        <a:rPr lang="en-AU" sz="2800" b="1">
                          <a:solidFill>
                            <a:srgbClr val="3883F5"/>
                          </a:solidFill>
                          <a:effectLst/>
                        </a:rPr>
                        <a:t>particles</a:t>
                      </a:r>
                      <a:r>
                        <a:rPr lang="en-AU" sz="2800" b="1">
                          <a:effectLst/>
                        </a:rPr>
                        <a:t> in a medium.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4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Outline</a:t>
                      </a:r>
                      <a:r>
                        <a:rPr lang="en-AU" sz="2800" b="1" dirty="0">
                          <a:effectLst/>
                        </a:rPr>
                        <a:t> the relationship between </a:t>
                      </a:r>
                      <a:r>
                        <a:rPr lang="en-AU" sz="2800" b="1" dirty="0">
                          <a:solidFill>
                            <a:srgbClr val="00AE6A"/>
                          </a:solidFill>
                          <a:effectLst/>
                        </a:rPr>
                        <a:t>frequency</a:t>
                      </a:r>
                      <a:r>
                        <a:rPr lang="en-AU" sz="2800" b="1" dirty="0">
                          <a:effectLst/>
                        </a:rPr>
                        <a:t> and pitch.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Outline</a:t>
                      </a:r>
                      <a:r>
                        <a:rPr lang="en-AU" sz="2800" b="1" dirty="0">
                          <a:effectLst/>
                        </a:rPr>
                        <a:t> the relationship between amplitude and loudness.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49741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30784" y="505511"/>
            <a:ext cx="81304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Lesson,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www.educationperfect.com/media/content/Science/1518557029.726221g/1518557029683-79602789619571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3700604"/>
            <a:ext cx="5133975" cy="31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07938"/>
            <a:ext cx="1125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decibel scale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the sound level of a noise.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unit of the decibel scale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decibel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(dB)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tells us 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loud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sound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decibel scale isn't perfect because our ears are more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sensitive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some sounds than others.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172.068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22600" y="3470275"/>
            <a:ext cx="5588000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621437"/>
            <a:ext cx="1059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decibel scale is used to measure how loud a sound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logarithmic scale.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if a sound is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twice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loud, the sound level increases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dB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This is kind of weird, but it gives us nicer numbers to work with.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37106300.267681g/1437106251388-169058397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387600"/>
            <a:ext cx="3810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8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0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96840"/>
            <a:ext cx="1176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is produced by vibrations.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is produced by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vibrating objects,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vocal cords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throat.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vibrating objects cause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surrounding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anything which contains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particles that are spread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extremely far apart,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sound wave cannot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travel.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why sound can't travel through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vacuum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space!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2202576283-78289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4660900"/>
            <a:ext cx="5537009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3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VGlBZOywI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1140"/>
            <a:ext cx="11722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Vibrations cause particles to move.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medium either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bunch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spread apart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response to the vibrating object.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bunched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say that it is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compression.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spread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called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rarefaction.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8729979.919781g/1438729972879-139110628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727460"/>
            <a:ext cx="7610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1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8640"/>
            <a:ext cx="10934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sound wave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series of compressions and rarefactions.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Sound 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 away from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vibrating object.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is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longitudinal wave.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particles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same direction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 wave travels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animation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shows how longitudinal waves are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compressions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rarefactions.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8327401.434641g/1448327404445-302929867525082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910012"/>
            <a:ext cx="598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06338"/>
            <a:ext cx="1154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 sound wave moves at depends on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sound wave will travel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faster.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sound travels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liquids, and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48489631.484971g/1448489641463-44319826979434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317875"/>
            <a:ext cx="46386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3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kNJvZINSE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30935"/>
            <a:ext cx="1076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few important characteristics which are shared by every wave.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5300" y="1763236"/>
            <a:ext cx="327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frequency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wavelength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amplitude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100" y="3903532"/>
            <a:ext cx="1102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sound is. It is determined by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wave.</a:t>
            </a:r>
            <a:endParaRPr lang="en-AU" sz="2400" dirty="0"/>
          </a:p>
        </p:txBody>
      </p:sp>
      <p:pic>
        <p:nvPicPr>
          <p:cNvPr id="6146" name="Picture 2" descr="https://www.educationperfect.com/media/content/German/1450478119.776071g/1450478118008-22500234059541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2251075"/>
            <a:ext cx="38004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7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</Words>
  <Application>Microsoft Office PowerPoint</Application>
  <PresentationFormat>Widescreen</PresentationFormat>
  <Paragraphs>76</Paragraphs>
  <Slides>22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Office Theme</vt:lpstr>
      <vt:lpstr>Sound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Waves</dc:title>
  <dc:creator>Joseph D'cruz</dc:creator>
  <cp:lastModifiedBy>Joseph D'cruz</cp:lastModifiedBy>
  <cp:revision>2</cp:revision>
  <dcterms:created xsi:type="dcterms:W3CDTF">2020-07-13T12:28:59Z</dcterms:created>
  <dcterms:modified xsi:type="dcterms:W3CDTF">2020-07-13T12:39:58Z</dcterms:modified>
</cp:coreProperties>
</file>