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8811-8466-46C6-B415-EAABEB05E50F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6FFB-BB7E-468C-94F4-BC2DA9C41A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682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8811-8466-46C6-B415-EAABEB05E50F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6FFB-BB7E-468C-94F4-BC2DA9C41A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54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8811-8466-46C6-B415-EAABEB05E50F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6FFB-BB7E-468C-94F4-BC2DA9C41A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84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8811-8466-46C6-B415-EAABEB05E50F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6FFB-BB7E-468C-94F4-BC2DA9C41A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676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8811-8466-46C6-B415-EAABEB05E50F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6FFB-BB7E-468C-94F4-BC2DA9C41A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74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8811-8466-46C6-B415-EAABEB05E50F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6FFB-BB7E-468C-94F4-BC2DA9C41A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511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8811-8466-46C6-B415-EAABEB05E50F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6FFB-BB7E-468C-94F4-BC2DA9C41A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346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8811-8466-46C6-B415-EAABEB05E50F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6FFB-BB7E-468C-94F4-BC2DA9C41A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0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8811-8466-46C6-B415-EAABEB05E50F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6FFB-BB7E-468C-94F4-BC2DA9C41A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140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8811-8466-46C6-B415-EAABEB05E50F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6FFB-BB7E-468C-94F4-BC2DA9C41A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11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18811-8466-46C6-B415-EAABEB05E50F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A6FFB-BB7E-468C-94F4-BC2DA9C41A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10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18811-8466-46C6-B415-EAABEB05E50F}" type="datetimeFigureOut">
              <a:rPr lang="en-AU" smtClean="0"/>
              <a:t>26/09/2020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A6FFB-BB7E-468C-94F4-BC2DA9C41A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006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Tz_rGP4v9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X-rays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885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619542"/>
            <a:ext cx="113919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pregnant women can still have an x-ray to see if they have a broken bone or tooth.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better to ensure the </a:t>
            </a:r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safety and health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mother and by extension the baby, than let a possibly harmful injury go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unnoticed.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amount of radiation that could affect a developing foetus from a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diagnostic x-ray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still far lower than the amount required to cause </a:t>
            </a:r>
            <a:r>
              <a:rPr lang="en-AU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developmental harm.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 </a:t>
            </a:r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pregnant mother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undergoing an x-ray while pregnant it is still best for them to let the </a:t>
            </a:r>
            <a:r>
              <a:rPr lang="en-AU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doctor and the radiographer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know that she is pregnant so they can </a:t>
            </a:r>
            <a:r>
              <a:rPr lang="en-AU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advise her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procedure and possible options.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79688915.489861g/1479688918154-251864711078700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41275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14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8900" y="1167537"/>
            <a:ext cx="853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will be able to: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x-rays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uses of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x-rays.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people protect themselves from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harmful effects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x-rays.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German/1478491809.575121g/1478491812929-186812721078396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3048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030238"/>
            <a:ext cx="11099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X-rays are a type of </a:t>
            </a:r>
            <a:r>
              <a:rPr lang="en-AU" b="1" i="0" dirty="0" smtClean="0">
                <a:solidFill>
                  <a:srgbClr val="A82056"/>
                </a:solidFill>
                <a:effectLst/>
                <a:latin typeface="Arial" panose="020B0604020202020204" pitchFamily="34" charset="0"/>
              </a:rPr>
              <a:t>electromagnetic wave.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X-rays have a very short </a:t>
            </a:r>
            <a:r>
              <a:rPr lang="en-AU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wavelength,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even shorter than visible and ultraviolet light.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have an incredibly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high penetrating power.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we can use them to see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internal structure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objects.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11492077.505551f/1511492077560-366935283428220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3014662"/>
            <a:ext cx="35814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11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613539"/>
            <a:ext cx="11315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X-rays are very </a:t>
            </a:r>
            <a:r>
              <a:rPr lang="en-AU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high energy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waves.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they have such a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short wavelength.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able to damage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tissues.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can even damage the </a:t>
            </a:r>
            <a:r>
              <a:rPr lang="en-AU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genetic material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inside cells.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destroy </a:t>
            </a:r>
            <a:r>
              <a:rPr lang="en-AU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cancer 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targeting them with x-rays. This either </a:t>
            </a:r>
            <a:r>
              <a:rPr lang="en-AU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kills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 or stops them from </a:t>
            </a:r>
            <a:r>
              <a:rPr lang="en-AU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multiplying.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5313675.428241g/1455313675673-446756134199195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475" y="2921863"/>
            <a:ext cx="253365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40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440541"/>
            <a:ext cx="1107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use x-rays to make a picture of somebody's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bones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teeth.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used in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radiology.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works because materials which are different </a:t>
            </a:r>
            <a:r>
              <a:rPr lang="en-AU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densities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absorb different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amounts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radiation.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Teeth and bones absorb much </a:t>
            </a:r>
            <a:r>
              <a:rPr lang="en-AU" b="1" i="0" dirty="0" smtClean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more radiation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muscle and fat.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same principal applies to x-rays used at the airport to examine luggage.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ography/1530679408.795141g/1530679408806-301518976451819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75" y="37163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39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762338"/>
            <a:ext cx="10960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denser structures of our bodies absorb the x-rays while the rest passes through our body.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combine this with a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special plate or film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can also absorb x-rays the "shadow" caused by the x-rays that don't pass through our bones or teeth forms the</a:t>
            </a:r>
            <a:r>
              <a:rPr lang="en-AU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 image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used for the x-ray.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01645553.095421g/1501645554264-303741753759646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575" y="2576512"/>
            <a:ext cx="2857500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92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Tz_rGP4v9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4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585738"/>
            <a:ext cx="11379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Radiographers and other people who work with x-rays need to </a:t>
            </a:r>
            <a:r>
              <a:rPr lang="en-AU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protect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themselves from its damaging effects.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often use </a:t>
            </a:r>
            <a:r>
              <a:rPr lang="en-AU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lead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do this, as x-rays cannot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penetrate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lead.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Lead </a:t>
            </a:r>
            <a:r>
              <a:rPr lang="en-AU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gloves, shields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aprons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all used to minimise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exposure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x-rays.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ography/1530679466.443011g/1530679466458-301518976451819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35131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88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900" y="259140"/>
            <a:ext cx="106299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can see inside our bodies with X-rays, can we use them to see unborn babies?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Pregnant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women do not use x-rays to directly view the baby.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 </a:t>
            </a:r>
            <a:r>
              <a:rPr lang="en-AU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developing foetus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could be </a:t>
            </a:r>
            <a:r>
              <a:rPr lang="en-AU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deformed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multiple x-rays.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Instead, the baby is monitored by </a:t>
            </a:r>
            <a:r>
              <a:rPr lang="en-AU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ultrasounds,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 not harmful to babies.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Geography/1530679438.624121g/1530679438649-301518976451819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2" y="33480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39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50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X-rays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X-rays</dc:title>
  <dc:creator>Joseph D'cruz</dc:creator>
  <cp:lastModifiedBy>Joseph D'cruz</cp:lastModifiedBy>
  <cp:revision>1</cp:revision>
  <dcterms:created xsi:type="dcterms:W3CDTF">2020-09-26T08:59:45Z</dcterms:created>
  <dcterms:modified xsi:type="dcterms:W3CDTF">2020-09-26T08:59:57Z</dcterms:modified>
</cp:coreProperties>
</file>