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3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80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60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98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6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38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40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90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15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0C5E-C2A5-436D-8D13-8456833FC60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568F-DEC7-4E40-B2C6-8E8453561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36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hmsdSW4OQ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Australian Aboriginal Music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30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300841"/>
            <a:ext cx="11772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Didgeridoos are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aerophones.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Didgeridoos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from long tree branches,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hollowed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by termites. They are usually cut to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1.5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length and are slightly wider at one end. The narrow end that is blown into is sealed with a rim of beeswax.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create the famous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drone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didgeridoo, the player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vibrates their lips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breathe into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instrument.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technique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circular breathing,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constantly breathing in through the nose and pushing air out of the mouth, provides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constant supply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air and vibrations.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84520665.655051g/1484520668053-323134172426218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4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20239"/>
            <a:ext cx="11722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Aerophones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sound by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lips and the breath cause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air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move around inside the instrument at different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frequencies,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determines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drone.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pitch is also controlled by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didgeridoo - the longer the didgeridoo, the lower the pitch.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4778764.031041g/1484778776614-9142669578932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7" y="3057524"/>
            <a:ext cx="25241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369838"/>
            <a:ext cx="1084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Idiophones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 sound through vibrations in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actual instrument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itself.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Idiophones are made up of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two pieces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be struck, rubbed, shaken or plucked to produce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normally used for percussion.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Clapsticks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 example of an idiophone.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84778745.28351g/1484778747748-91426695789325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660775"/>
            <a:ext cx="41529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5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603240"/>
            <a:ext cx="1163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Clapsticks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two wooden sticks used for percussive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rhythm.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bottom stick is held flat in the hand. The top stick is brought down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quickly and cleanly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bottom stick to make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sharp sound.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Boomerangs can be used as clapsticks.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bottom stick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is struck by the top stick. The vibrations in the bottom stick are passed into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air molecules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stick to make a clear, loud sound.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84778722.215961g/1484778735698-91426695789325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212" y="4152900"/>
            <a:ext cx="42957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55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521038"/>
            <a:ext cx="1139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847C3"/>
                </a:solidFill>
                <a:effectLst/>
                <a:latin typeface="Arial" panose="020B0604020202020204" pitchFamily="34" charset="0"/>
              </a:rPr>
              <a:t>Membranophones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 sound through vibrations in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stretched membrane.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membrane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struck with a hand or a stick to create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 </a:t>
            </a:r>
            <a:r>
              <a:rPr lang="en-AU" sz="2400" b="1" i="0" dirty="0" smtClean="0">
                <a:solidFill>
                  <a:srgbClr val="0847C3"/>
                </a:solidFill>
                <a:effectLst/>
                <a:latin typeface="Arial" panose="020B0604020202020204" pitchFamily="34" charset="0"/>
              </a:rPr>
              <a:t>membranophone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drum.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60415515.481081g/1460415528659-12988948353112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3594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3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03538"/>
            <a:ext cx="1135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skin drum is a </a:t>
            </a:r>
            <a:r>
              <a:rPr lang="en-AU" sz="2400" b="1" i="0" dirty="0" smtClean="0">
                <a:solidFill>
                  <a:srgbClr val="0847C3"/>
                </a:solidFill>
                <a:effectLst/>
                <a:latin typeface="Arial" panose="020B0604020202020204" pitchFamily="34" charset="0"/>
              </a:rPr>
              <a:t>membranophone.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skin drum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 a hollow hourglass shaped drum with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skin stretched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one opening. The skin is usually goanna or lizard. The skin of the drum is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hand or a stick, causing it to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move the air inside the body of the drum.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84526224.641411g/1484526226111-68361664547380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3343275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8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586939"/>
            <a:ext cx="1129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sound is determined by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drum and how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tight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skin is stretched.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small drum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tightly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stretched skin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often when hit, resulting in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higher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 wave and a higher pitch. A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large drum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loosely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stretched skin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less often when hit, resulting in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lower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sound wave and a lower pitch.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84778748.593921g/1484778761197-9142669578932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2" y="3654424"/>
            <a:ext cx="2898775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5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msdSW4OQ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100" y="926237"/>
            <a:ext cx="10045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end of this lesson you should be able to: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music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Identify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 </a:t>
            </a:r>
            <a:r>
              <a:rPr lang="en-AU" sz="28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musical instruments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classified.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three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Aboriginal instruments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 music.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15447931.862041g/1515447934284-1446000473272323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14765"/>
            <a:ext cx="5200650" cy="34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49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392837"/>
            <a:ext cx="10858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strong connection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Australian Aboriginal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culture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music.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thousands of years, Aboriginal people have relied on music and word of mouth rather than written language to pass on their stories and knowledge.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3423335"/>
            <a:ext cx="1145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Music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teaches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Aboriginal people about their culture, their natural environment and their place in the world.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604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6636"/>
            <a:ext cx="1140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Aboriginal people use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music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sustain and pass on their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culture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way of life.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learn how traditional Australian Aboriginal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instruments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music.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81094534538-92520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576637"/>
            <a:ext cx="38100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2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522238"/>
            <a:ext cx="11188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Sound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by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vibrating objects,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vocal cords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throat.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vibrating objects cause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surrounding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vibrate as well.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able to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vibrations in the air, or sounds, into a signal that our brains can understand.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20415.1277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59288" y="3569226"/>
            <a:ext cx="3021012" cy="33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93236"/>
            <a:ext cx="1111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Music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combination of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sounds,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musical instrument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device used to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make sound.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thought that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musical instruments were used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mimic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natural sounds, like a bird call or thunder.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911.9080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95750" y="2527300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811937"/>
            <a:ext cx="10756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instruments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steeped in tradition.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Australian Aboriginals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music using some of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oldest instruments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world. To build their musical instruments, they use common resources from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natural environment.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63628157.113861g/1463628175168-338179926084479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373481"/>
            <a:ext cx="4921250" cy="31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4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697637"/>
            <a:ext cx="1115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Aboriginal instruments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split into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three groups.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groups are based on the way instruments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create vibrations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sound.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three groups include: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3800" y="31324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Aerophones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Idiophones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847C3"/>
                </a:solidFill>
                <a:effectLst/>
                <a:latin typeface="Arial" panose="020B0604020202020204" pitchFamily="34" charset="0"/>
              </a:rPr>
              <a:t>Membranophones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18587902.358531g/1418587892551-43746145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635500"/>
            <a:ext cx="296490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8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900" y="570637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Aerophones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 sound through the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vibration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body of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air.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instrument itself does not vibrate.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an aerophone is a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didgeridoo.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368144790006-61756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641600"/>
            <a:ext cx="2552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7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68</Paragraphs>
  <Slides>17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Australian Aboriginal Music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Aboriginal Music</dc:title>
  <dc:creator>Joseph D'cruz</dc:creator>
  <cp:lastModifiedBy>Joseph D'cruz</cp:lastModifiedBy>
  <cp:revision>1</cp:revision>
  <dcterms:created xsi:type="dcterms:W3CDTF">2020-07-13T12:50:18Z</dcterms:created>
  <dcterms:modified xsi:type="dcterms:W3CDTF">2020-07-13T12:50:41Z</dcterms:modified>
</cp:coreProperties>
</file>