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2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7" r:id="rId10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5" autoAdjust="0"/>
    <p:restoredTop sz="80443" autoAdjust="0"/>
  </p:normalViewPr>
  <p:slideViewPr>
    <p:cSldViewPr snapToGrid="0">
      <p:cViewPr varScale="1">
        <p:scale>
          <a:sx n="81" d="100"/>
          <a:sy n="81" d="100"/>
        </p:scale>
        <p:origin x="18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0D710-00BE-440F-9ACA-2A12949BAF5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8C20-D5EB-42C6-BEAB-9833B9D4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Chromate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Sodium Oxide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Lithium Hydroxide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K3N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37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K3N</a:t>
            </a: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CC601-D38B-4D4F-BFF8-F104D8336B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6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9E9E-E526-44D3-88ED-5FED0A1DDF9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AFF3-20D9-4347-8419-4EBA117C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802835"/>
          </a:xfrm>
        </p:spPr>
        <p:txBody>
          <a:bodyPr anchor="ctr">
            <a:noAutofit/>
          </a:bodyPr>
          <a:lstStyle/>
          <a:p>
            <a:pPr algn="ctr"/>
            <a:r>
              <a:rPr lang="en-US" sz="16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</a:t>
            </a:r>
            <a:r>
              <a:rPr lang="en-US" sz="166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sz="16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</a:t>
            </a:r>
            <a:r>
              <a:rPr lang="en-US" sz="166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en-US" sz="199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9827" y="2279464"/>
            <a:ext cx="901874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name of the Polyatomic Ion that is part of this compound?</a:t>
            </a:r>
          </a:p>
        </p:txBody>
      </p:sp>
    </p:spTree>
    <p:extLst>
      <p:ext uri="{BB962C8B-B14F-4D97-AF65-F5344CB8AC3E}">
        <p14:creationId xmlns:p14="http://schemas.microsoft.com/office/powerpoint/2010/main" val="343572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802835"/>
          </a:xfrm>
        </p:spPr>
        <p:txBody>
          <a:bodyPr anchor="ctr">
            <a:noAutofit/>
          </a:bodyPr>
          <a:lstStyle/>
          <a:p>
            <a:pPr algn="ctr"/>
            <a:r>
              <a:rPr lang="en-US" sz="16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CaCl</a:t>
            </a:r>
            <a:r>
              <a:rPr lang="en-US" sz="199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  <a:endParaRPr lang="en-US" sz="199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9827" y="2279464"/>
            <a:ext cx="901874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missing subscript?</a:t>
            </a:r>
          </a:p>
        </p:txBody>
      </p:sp>
    </p:spTree>
    <p:extLst>
      <p:ext uri="{BB962C8B-B14F-4D97-AF65-F5344CB8AC3E}">
        <p14:creationId xmlns:p14="http://schemas.microsoft.com/office/powerpoint/2010/main" val="301943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802835"/>
          </a:xfrm>
        </p:spPr>
        <p:txBody>
          <a:bodyPr anchor="ctr">
            <a:noAutofit/>
          </a:bodyPr>
          <a:lstStyle/>
          <a:p>
            <a:pPr algn="ctr"/>
            <a:r>
              <a:rPr lang="en-US" sz="16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Na</a:t>
            </a:r>
            <a:r>
              <a:rPr lang="en-US" sz="166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sz="16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endParaRPr lang="en-US" sz="199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9827" y="2279464"/>
            <a:ext cx="901874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name of this compound?</a:t>
            </a:r>
          </a:p>
        </p:txBody>
      </p:sp>
    </p:spTree>
    <p:extLst>
      <p:ext uri="{BB962C8B-B14F-4D97-AF65-F5344CB8AC3E}">
        <p14:creationId xmlns:p14="http://schemas.microsoft.com/office/powerpoint/2010/main" val="283449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802835"/>
          </a:xfrm>
        </p:spPr>
        <p:txBody>
          <a:bodyPr anchor="ctr">
            <a:noAutofit/>
          </a:bodyPr>
          <a:lstStyle/>
          <a:p>
            <a:pPr algn="ctr"/>
            <a:r>
              <a:rPr lang="en-US" sz="166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LiOH</a:t>
            </a:r>
            <a:endParaRPr lang="en-US" sz="199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9827" y="2279464"/>
            <a:ext cx="901874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name of this compound?</a:t>
            </a:r>
          </a:p>
        </p:txBody>
      </p:sp>
    </p:spTree>
    <p:extLst>
      <p:ext uri="{BB962C8B-B14F-4D97-AF65-F5344CB8AC3E}">
        <p14:creationId xmlns:p14="http://schemas.microsoft.com/office/powerpoint/2010/main" val="296501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802835"/>
          </a:xfrm>
        </p:spPr>
        <p:txBody>
          <a:bodyPr anchor="ctr">
            <a:noAutofit/>
          </a:bodyPr>
          <a:lstStyle/>
          <a:p>
            <a:pPr algn="ctr"/>
            <a:r>
              <a:rPr lang="en-US" sz="16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Fe</a:t>
            </a:r>
            <a:r>
              <a:rPr lang="en-US" sz="166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sz="16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sz="166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en-US" sz="199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9827" y="2279464"/>
            <a:ext cx="901874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charge of a single atom of this Iron ion?</a:t>
            </a:r>
          </a:p>
        </p:txBody>
      </p:sp>
    </p:spTree>
    <p:extLst>
      <p:ext uri="{BB962C8B-B14F-4D97-AF65-F5344CB8AC3E}">
        <p14:creationId xmlns:p14="http://schemas.microsoft.com/office/powerpoint/2010/main" val="57523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069297"/>
            <a:ext cx="10058399" cy="2402478"/>
          </a:xfrm>
        </p:spPr>
        <p:txBody>
          <a:bodyPr anchor="ctr">
            <a:noAutofit/>
          </a:bodyPr>
          <a:lstStyle/>
          <a:p>
            <a:pPr algn="ctr"/>
            <a:r>
              <a:rPr lang="en-US" sz="13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SnO</a:t>
            </a:r>
            <a:r>
              <a:rPr lang="en-US" sz="138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en-US" sz="166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728" y="2279464"/>
            <a:ext cx="9482203" cy="1753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missing roman numeral?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" y="3667879"/>
            <a:ext cx="10058399" cy="1401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Tin (    ) Oxide</a:t>
            </a:r>
            <a:endParaRPr lang="en-US" sz="115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802835"/>
          </a:xfrm>
        </p:spPr>
        <p:txBody>
          <a:bodyPr anchor="ctr">
            <a:noAutofit/>
          </a:bodyPr>
          <a:lstStyle/>
          <a:p>
            <a:pPr algn="ctr"/>
            <a:r>
              <a:rPr lang="en-US" sz="13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Mg</a:t>
            </a:r>
            <a:r>
              <a:rPr lang="en-US" sz="138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en-US" sz="13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(PO</a:t>
            </a:r>
            <a:r>
              <a:rPr lang="en-US" sz="138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  <a:r>
              <a:rPr lang="en-US" sz="13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  <a:r>
              <a:rPr lang="en-US" sz="13800" baseline="-25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en-US" sz="13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7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3255" y="2279464"/>
            <a:ext cx="939452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charge of a single polyatomic ion from this compound?</a:t>
            </a:r>
          </a:p>
        </p:txBody>
      </p:sp>
    </p:spTree>
    <p:extLst>
      <p:ext uri="{BB962C8B-B14F-4D97-AF65-F5344CB8AC3E}">
        <p14:creationId xmlns:p14="http://schemas.microsoft.com/office/powerpoint/2010/main" val="93063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479881"/>
          </a:xfrm>
        </p:spPr>
        <p:txBody>
          <a:bodyPr anchor="ctr">
            <a:noAutofit/>
          </a:bodyPr>
          <a:lstStyle/>
          <a:p>
            <a:pPr algn="ctr"/>
            <a:r>
              <a:rPr lang="en-US" sz="8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Potassium Nitride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8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9827" y="2279464"/>
            <a:ext cx="901874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formula for this compound?</a:t>
            </a:r>
          </a:p>
        </p:txBody>
      </p:sp>
    </p:spTree>
    <p:extLst>
      <p:ext uri="{BB962C8B-B14F-4D97-AF65-F5344CB8AC3E}">
        <p14:creationId xmlns:p14="http://schemas.microsoft.com/office/powerpoint/2010/main" val="255370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668940"/>
            <a:ext cx="10058399" cy="2479881"/>
          </a:xfrm>
        </p:spPr>
        <p:txBody>
          <a:bodyPr anchor="ctr">
            <a:noAutofit/>
          </a:bodyPr>
          <a:lstStyle/>
          <a:p>
            <a:pPr algn="ctr"/>
            <a:r>
              <a:rPr lang="en-US" sz="8800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Aluminium</a:t>
            </a:r>
            <a:r>
              <a:rPr lang="en-US" sz="8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Sulphate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81ECFFE-1A5F-41B2-A655-8A2B5481D2DD}"/>
              </a:ext>
            </a:extLst>
          </p:cNvPr>
          <p:cNvSpPr txBox="1">
            <a:spLocks/>
          </p:cNvSpPr>
          <p:nvPr/>
        </p:nvSpPr>
        <p:spPr>
          <a:xfrm>
            <a:off x="-2" y="212942"/>
            <a:ext cx="10058399" cy="272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9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9827" y="2279464"/>
            <a:ext cx="9018740" cy="280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the formula for this compound?</a:t>
            </a:r>
          </a:p>
        </p:txBody>
      </p:sp>
    </p:spTree>
    <p:extLst>
      <p:ext uri="{BB962C8B-B14F-4D97-AF65-F5344CB8AC3E}">
        <p14:creationId xmlns:p14="http://schemas.microsoft.com/office/powerpoint/2010/main" val="81934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4F800A5-24E4-4795-A3F7-2E74B3008C94}"/>
</file>

<file path=customXml/itemProps2.xml><?xml version="1.0" encoding="utf-8"?>
<ds:datastoreItem xmlns:ds="http://schemas.openxmlformats.org/officeDocument/2006/customXml" ds:itemID="{93414FA5-0775-49B6-AE65-C48BD8F08CC2}"/>
</file>

<file path=customXml/itemProps3.xml><?xml version="1.0" encoding="utf-8"?>
<ds:datastoreItem xmlns:ds="http://schemas.openxmlformats.org/officeDocument/2006/customXml" ds:itemID="{13E8FCB9-602F-4AB2-8AD0-B7508B394BB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133</Words>
  <Application>Microsoft Office PowerPoint</Application>
  <PresentationFormat>Custom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Ebrima</vt:lpstr>
      <vt:lpstr>Office Theme</vt:lpstr>
      <vt:lpstr>Li2CO3</vt:lpstr>
      <vt:lpstr>CaCl?</vt:lpstr>
      <vt:lpstr>Na2O</vt:lpstr>
      <vt:lpstr>LiOH</vt:lpstr>
      <vt:lpstr>Fe2O3</vt:lpstr>
      <vt:lpstr>SnO2</vt:lpstr>
      <vt:lpstr>Mg3(PO4)2</vt:lpstr>
      <vt:lpstr>Potassium Nitride</vt:lpstr>
      <vt:lpstr>Aluminium Sulphate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Motion Walk Around</dc:title>
  <dc:creator>Joe Cossette</dc:creator>
  <cp:lastModifiedBy>FORTE Robert [Southern River College]</cp:lastModifiedBy>
  <cp:revision>25</cp:revision>
  <cp:lastPrinted>2018-11-15T15:00:39Z</cp:lastPrinted>
  <dcterms:created xsi:type="dcterms:W3CDTF">2016-10-25T00:13:33Z</dcterms:created>
  <dcterms:modified xsi:type="dcterms:W3CDTF">2020-04-27T06:07:10Z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22700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