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858000" cy="9144000"/>
  <p:embeddedFontLst>
    <p:embeddedFont>
      <p:font typeface="The Girl Next Door"/>
      <p:regular r:id="rId10"/>
    </p:embeddedFont>
    <p:embeddedFont>
      <p:font typeface="Londrina Solid"/>
      <p:regular r:id="rId11"/>
    </p:embeddedFont>
    <p:embeddedFont>
      <p:font typeface="Thasadith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0474FF-EC98-4596-994D-89EE94728CED}">
  <a:tblStyle styleId="{AF0474FF-EC98-4596-994D-89EE94728C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Thasadith-bold.fntdata"/><Relationship Id="rId8" Type="http://schemas.openxmlformats.org/officeDocument/2006/relationships/slide" Target="slides/slide2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Thasadith-regular.fntdata"/><Relationship Id="rId7" Type="http://schemas.openxmlformats.org/officeDocument/2006/relationships/slide" Target="slides/slide1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font" Target="fonts/LondrinaSolid-regular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Thasadith-boldItalic.fntdata"/><Relationship Id="rId5" Type="http://schemas.openxmlformats.org/officeDocument/2006/relationships/slideMaster" Target="slideMasters/slideMaster1.xml"/><Relationship Id="rId10" Type="http://schemas.openxmlformats.org/officeDocument/2006/relationships/font" Target="fonts/TheGirlNextDoor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Thasadith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6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26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1f0824e9c_0_35:notes"/>
          <p:cNvSpPr/>
          <p:nvPr>
            <p:ph idx="2" type="sldImg"/>
          </p:nvPr>
        </p:nvSpPr>
        <p:spPr>
          <a:xfrm>
            <a:off x="114326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1f0824e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f0824e9c_0_41:notes"/>
          <p:cNvSpPr/>
          <p:nvPr>
            <p:ph idx="2" type="sldImg"/>
          </p:nvPr>
        </p:nvSpPr>
        <p:spPr>
          <a:xfrm>
            <a:off x="114326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f0824e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3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3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3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67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3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125900" y="2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{AF0474FF-EC98-4596-994D-89EE94728CED}</a:tableStyleId>
              </a:tblPr>
              <a:tblGrid>
                <a:gridCol w="1579550"/>
                <a:gridCol w="2332250"/>
                <a:gridCol w="4966700"/>
              </a:tblGrid>
              <a:tr h="49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Families</a:t>
                      </a:r>
                      <a:endParaRPr sz="2000"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Analogy</a:t>
                      </a:r>
                      <a:endParaRPr sz="2000"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Personality</a:t>
                      </a:r>
                      <a:endParaRPr sz="2000"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</a:tr>
              <a:tr h="147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hasadith"/>
                          <a:ea typeface="Thasadith"/>
                          <a:cs typeface="Thasadith"/>
                          <a:sym typeface="Thasadith"/>
                        </a:rPr>
                        <a:t>Alkali Metals and Alkaline Earth Metals</a:t>
                      </a:r>
                      <a:endParaRPr sz="18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he Girl Next Door"/>
                          <a:ea typeface="The Girl Next Door"/>
                          <a:cs typeface="The Girl Next Door"/>
                          <a:sym typeface="The Girl Next Door"/>
                        </a:rPr>
                        <a:t>Peace &amp; Love, Man</a:t>
                      </a:r>
                      <a:endParaRPr sz="1500">
                        <a:latin typeface="The Girl Next Door"/>
                        <a:ea typeface="The Girl Next Door"/>
                        <a:cs typeface="The Girl Next Door"/>
                        <a:sym typeface="The Girl Next Door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/>
                </a:tc>
              </a:tr>
              <a:tr h="156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hasadith"/>
                          <a:ea typeface="Thasadith"/>
                          <a:cs typeface="Thasadith"/>
                          <a:sym typeface="Thasadith"/>
                        </a:rPr>
                        <a:t>Transition Metals</a:t>
                      </a:r>
                      <a:endParaRPr sz="18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he Girl Next Door"/>
                          <a:ea typeface="The Girl Next Door"/>
                          <a:cs typeface="The Girl Next Door"/>
                          <a:sym typeface="The Girl Next Door"/>
                        </a:rPr>
                        <a:t>Oooh, Aaah, Magic!</a:t>
                      </a:r>
                      <a:endParaRPr sz="1500">
                        <a:latin typeface="The Girl Next Door"/>
                        <a:ea typeface="The Girl Next Door"/>
                        <a:cs typeface="The Girl Next Door"/>
                        <a:sym typeface="The Girl Next Door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/>
                </a:tc>
              </a:tr>
              <a:tr h="156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hasadith"/>
                          <a:ea typeface="Thasadith"/>
                          <a:cs typeface="Thasadith"/>
                          <a:sym typeface="Thasadith"/>
                        </a:rPr>
                        <a:t>Poor Metals</a:t>
                      </a:r>
                      <a:endParaRPr sz="18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he Girl Next Door"/>
                          <a:ea typeface="The Girl Next Door"/>
                          <a:cs typeface="The Girl Next Door"/>
                          <a:sym typeface="The Girl Next Door"/>
                        </a:rPr>
                        <a:t>Spare Change?</a:t>
                      </a:r>
                      <a:endParaRPr sz="1500">
                        <a:latin typeface="The Girl Next Door"/>
                        <a:ea typeface="The Girl Next Door"/>
                        <a:cs typeface="The Girl Next Door"/>
                        <a:sym typeface="The Girl Next Door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/>
                </a:tc>
              </a:tr>
              <a:tr h="147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hasadith"/>
                          <a:ea typeface="Thasadith"/>
                          <a:cs typeface="Thasadith"/>
                          <a:sym typeface="Thasadith"/>
                        </a:rPr>
                        <a:t>Metalloids</a:t>
                      </a:r>
                      <a:endParaRPr sz="18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he Girl Next Door"/>
                          <a:ea typeface="The Girl Next Door"/>
                          <a:cs typeface="The Girl Next Door"/>
                          <a:sym typeface="The Girl Next Door"/>
                        </a:rPr>
                        <a:t>Masters of Disguise</a:t>
                      </a:r>
                      <a:endParaRPr sz="1500">
                        <a:latin typeface="The Girl Next Door"/>
                        <a:ea typeface="The Girl Next Door"/>
                        <a:cs typeface="The Girl Next Door"/>
                        <a:sym typeface="The Girl Next Door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" name="Google Shape;60;p14"/>
          <p:cNvSpPr txBox="1"/>
          <p:nvPr/>
        </p:nvSpPr>
        <p:spPr>
          <a:xfrm rot="-5401437">
            <a:off x="8338297" y="5974047"/>
            <a:ext cx="1435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</a:rPr>
              <a:t>© Sunrise Science 2020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818750" y="92000"/>
            <a:ext cx="261900" cy="27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125900" y="2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{AF0474FF-EC98-4596-994D-89EE94728CED}</a:tableStyleId>
              </a:tblPr>
              <a:tblGrid>
                <a:gridCol w="1579550"/>
                <a:gridCol w="2332250"/>
                <a:gridCol w="4966700"/>
              </a:tblGrid>
              <a:tr h="49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Families</a:t>
                      </a:r>
                      <a:endParaRPr sz="2000"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Analogy</a:t>
                      </a:r>
                      <a:endParaRPr sz="2000"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Personality</a:t>
                      </a:r>
                      <a:endParaRPr sz="2000"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</a:tr>
              <a:tr h="14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hasadith"/>
                          <a:ea typeface="Thasadith"/>
                          <a:cs typeface="Thasadith"/>
                          <a:sym typeface="Thasadith"/>
                        </a:rPr>
                        <a:t>Oxygen Group and Halogens</a:t>
                      </a:r>
                      <a:endParaRPr sz="18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he Girl Next Door"/>
                          <a:ea typeface="The Girl Next Door"/>
                          <a:cs typeface="The Girl Next Door"/>
                          <a:sym typeface="The Girl Next Door"/>
                        </a:rPr>
                        <a:t>Gimme, Gimme, Gimme!</a:t>
                      </a:r>
                      <a:endParaRPr sz="1500">
                        <a:latin typeface="The Girl Next Door"/>
                        <a:ea typeface="The Girl Next Door"/>
                        <a:cs typeface="The Girl Next Door"/>
                        <a:sym typeface="The Girl Next Door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/>
                </a:tc>
              </a:tr>
              <a:tr h="156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hasadith"/>
                          <a:ea typeface="Thasadith"/>
                          <a:cs typeface="Thasadith"/>
                          <a:sym typeface="Thasadith"/>
                        </a:rPr>
                        <a:t>Noble Gases</a:t>
                      </a:r>
                      <a:endParaRPr sz="18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he Girl Next Door"/>
                          <a:ea typeface="The Girl Next Door"/>
                          <a:cs typeface="The Girl Next Door"/>
                          <a:sym typeface="The Girl Next Door"/>
                        </a:rPr>
                        <a:t>I Want Nothing to Do with It!</a:t>
                      </a:r>
                      <a:endParaRPr sz="1500">
                        <a:latin typeface="The Girl Next Door"/>
                        <a:ea typeface="The Girl Next Door"/>
                        <a:cs typeface="The Girl Next Door"/>
                        <a:sym typeface="The Girl Next Door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/>
                </a:tc>
              </a:tr>
              <a:tr h="156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hasadith"/>
                          <a:ea typeface="Thasadith"/>
                          <a:cs typeface="Thasadith"/>
                          <a:sym typeface="Thasadith"/>
                        </a:rPr>
                        <a:t>Lanthanides</a:t>
                      </a:r>
                      <a:endParaRPr sz="18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he Girl Next Door"/>
                          <a:ea typeface="The Girl Next Door"/>
                          <a:cs typeface="The Girl Next Door"/>
                          <a:sym typeface="The Girl Next Door"/>
                        </a:rPr>
                        <a:t>I Don’t Mind the Dark!</a:t>
                      </a:r>
                      <a:endParaRPr sz="1500">
                        <a:latin typeface="The Girl Next Door"/>
                        <a:ea typeface="The Girl Next Door"/>
                        <a:cs typeface="The Girl Next Door"/>
                        <a:sym typeface="The Girl Next Door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/>
                </a:tc>
              </a:tr>
              <a:tr h="14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hasadith"/>
                          <a:ea typeface="Thasadith"/>
                          <a:cs typeface="Thasadith"/>
                          <a:sym typeface="Thasadith"/>
                        </a:rPr>
                        <a:t>Actinides</a:t>
                      </a:r>
                      <a:endParaRPr sz="18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he Girl Next Door"/>
                          <a:ea typeface="The Girl Next Door"/>
                          <a:cs typeface="The Girl Next Door"/>
                          <a:sym typeface="The Girl Next Door"/>
                        </a:rPr>
                        <a:t>Raarrrrr!</a:t>
                      </a:r>
                      <a:endParaRPr sz="1500">
                        <a:latin typeface="The Girl Next Door"/>
                        <a:ea typeface="The Girl Next Door"/>
                        <a:cs typeface="The Girl Next Door"/>
                        <a:sym typeface="The Girl Next Door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asadith"/>
                        <a:ea typeface="Thasadith"/>
                        <a:cs typeface="Thasadith"/>
                        <a:sym typeface="Thasadit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 rot="-5401437">
            <a:off x="8338297" y="5974047"/>
            <a:ext cx="1435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</a:rPr>
              <a:t>© Sunrise Science 2020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8818750" y="92000"/>
            <a:ext cx="261900" cy="27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7FA9C0-23A7-49B4-8D37-875BBA53DE34}"/>
</file>

<file path=customXml/itemProps2.xml><?xml version="1.0" encoding="utf-8"?>
<ds:datastoreItem xmlns:ds="http://schemas.openxmlformats.org/officeDocument/2006/customXml" ds:itemID="{5BDB272B-2F23-4140-8CDD-AAEFFF190689}"/>
</file>

<file path=customXml/itemProps3.xml><?xml version="1.0" encoding="utf-8"?>
<ds:datastoreItem xmlns:ds="http://schemas.openxmlformats.org/officeDocument/2006/customXml" ds:itemID="{A76428FC-A803-406A-B880-2A47BEC79C76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19600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