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B2B2B2"/>
    <a:srgbClr val="969696"/>
    <a:srgbClr val="808080"/>
    <a:srgbClr val="777777"/>
    <a:srgbClr val="5F5F5F"/>
    <a:srgbClr val="4D4D4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483F-82AF-46C4-BAE9-859798BDC1E4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hyk9gr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FFA12-63BE-4E55-9EC4-230462BA5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7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73927-9431-4629-A934-952492578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2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37711-DBA1-4BD6-857F-F4FCE1F43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B45349-110F-41B2-8EF1-13FAE850E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3CE0A-9E0A-4F2E-99C3-4917AACAC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2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CF7C75-0CEF-42E4-B9C5-8ADCDA87A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7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1ADE0-7E6A-422F-B49C-4A8C8CEBE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11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EB39C9-C5BA-434C-A779-40B1F2E310B0}"/>
              </a:ext>
            </a:extLst>
          </p:cNvPr>
          <p:cNvSpPr/>
          <p:nvPr/>
        </p:nvSpPr>
        <p:spPr>
          <a:xfrm>
            <a:off x="973650" y="3105903"/>
            <a:ext cx="1028700" cy="297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278FF9-53AE-44C2-8512-593AB73A2945}"/>
              </a:ext>
            </a:extLst>
          </p:cNvPr>
          <p:cNvSpPr txBox="1"/>
          <p:nvPr/>
        </p:nvSpPr>
        <p:spPr>
          <a:xfrm>
            <a:off x="0" y="2191319"/>
            <a:ext cx="9144000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KG Two is Better Than One" panose="02000000000000000000" pitchFamily="2" charset="0"/>
              </a:defRPr>
            </a:lvl1pPr>
          </a:lstStyle>
          <a:p>
            <a:pPr algn="ctr"/>
            <a:r>
              <a:rPr lang="en-US" sz="2800" dirty="0">
                <a:latin typeface="KG Red Hands" panose="02000505000000020004" pitchFamily="2" charset="0"/>
              </a:rPr>
              <a:t>Practice what you’ve learned by </a:t>
            </a:r>
          </a:p>
          <a:p>
            <a:pPr algn="ctr"/>
            <a:r>
              <a:rPr lang="en-US" sz="2800" dirty="0">
                <a:latin typeface="KG Red Hands" panose="02000505000000020004" pitchFamily="2" charset="0"/>
              </a:rPr>
              <a:t>answering the Sum It Up questions and watching the Quick Watch clip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9BF747-C9F1-4DAB-AD20-2DCC23EA4F28}"/>
              </a:ext>
            </a:extLst>
          </p:cNvPr>
          <p:cNvSpPr txBox="1">
            <a:spLocks/>
          </p:cNvSpPr>
          <p:nvPr/>
        </p:nvSpPr>
        <p:spPr>
          <a:xfrm>
            <a:off x="1756388" y="186667"/>
            <a:ext cx="6054112" cy="1547360"/>
          </a:xfrm>
          <a:prstGeom prst="rect">
            <a:avLst/>
          </a:prstGeom>
        </p:spPr>
        <p:txBody>
          <a:bodyPr vert="horz" lIns="87238" tIns="43619" rIns="87238" bIns="43619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spc="6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B3BiggerBolderBlocks" panose="02000500000000000000" pitchFamily="2" charset="0"/>
                <a:ea typeface="+mn-ea"/>
                <a:cs typeface="+mn-cs"/>
              </a:rPr>
              <a:t>Sum it up!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8974E8-322A-4F36-A846-C40E182A89C3}"/>
              </a:ext>
            </a:extLst>
          </p:cNvPr>
          <p:cNvSpPr/>
          <p:nvPr/>
        </p:nvSpPr>
        <p:spPr>
          <a:xfrm>
            <a:off x="3944709" y="4037734"/>
            <a:ext cx="4909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KG Red Hands" panose="02000505000000020004" pitchFamily="2" charset="0"/>
              </a:rPr>
              <a:t>TedEd</a:t>
            </a:r>
            <a:r>
              <a:rPr lang="en-US" sz="1600" dirty="0">
                <a:latin typeface="KG Red Hands" panose="02000505000000020004" pitchFamily="2" charset="0"/>
              </a:rPr>
              <a:t> The Law of Conservation of Mass</a:t>
            </a:r>
          </a:p>
          <a:p>
            <a:pPr algn="ctr"/>
            <a:endParaRPr lang="en-US" sz="1600" dirty="0">
              <a:latin typeface="KG Red Hands" panose="02000505000000020004" pitchFamily="2" charset="0"/>
            </a:endParaRPr>
          </a:p>
          <a:p>
            <a:pPr algn="ctr"/>
            <a:r>
              <a:rPr lang="en-US" sz="1600" dirty="0">
                <a:latin typeface="KG Red Hands" panose="02000505000000020004" pitchFamily="2" charset="0"/>
                <a:hlinkClick r:id="rId2"/>
              </a:rPr>
              <a:t>https://tinyurl.com/hyk9grd</a:t>
            </a:r>
            <a:r>
              <a:rPr lang="en-US" sz="1600" dirty="0">
                <a:latin typeface="KG Red Hands" panose="02000505000000020004" pitchFamily="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CF5ED-E5DD-4E8C-8D9B-4A9D7E4C1833}"/>
              </a:ext>
            </a:extLst>
          </p:cNvPr>
          <p:cNvSpPr txBox="1"/>
          <p:nvPr/>
        </p:nvSpPr>
        <p:spPr>
          <a:xfrm>
            <a:off x="823347" y="4198510"/>
            <a:ext cx="4572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KB3BigBoldBlocks" panose="02000500000000000000" pitchFamily="2" charset="0"/>
              </a:rPr>
              <a:t>Quick Watch: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F23AE3-F3D1-4FB8-AE3A-18267EB08D3F}"/>
              </a:ext>
            </a:extLst>
          </p:cNvPr>
          <p:cNvSpPr txBox="1"/>
          <p:nvPr/>
        </p:nvSpPr>
        <p:spPr>
          <a:xfrm>
            <a:off x="1114230" y="5365217"/>
            <a:ext cx="4572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50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KB3BigBoldBlocks" panose="02000500000000000000" pitchFamily="2" charset="0"/>
              </a:defRPr>
            </a:lvl1pPr>
          </a:lstStyle>
          <a:p>
            <a:r>
              <a:rPr lang="en-US" sz="3200" dirty="0"/>
              <a:t>$2 Summary: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C9375-8490-4EF1-AB82-C1BC31C2505C}"/>
              </a:ext>
            </a:extLst>
          </p:cNvPr>
          <p:cNvSpPr/>
          <p:nvPr/>
        </p:nvSpPr>
        <p:spPr>
          <a:xfrm>
            <a:off x="4181770" y="5395994"/>
            <a:ext cx="4117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KG Red Hands" panose="02000505000000020004" pitchFamily="2" charset="0"/>
              </a:rPr>
              <a:t>Write a summary of the video clip. You have $2 and each word costs 10 cents.</a:t>
            </a:r>
          </a:p>
        </p:txBody>
      </p:sp>
    </p:spTree>
    <p:extLst>
      <p:ext uri="{BB962C8B-B14F-4D97-AF65-F5344CB8AC3E}">
        <p14:creationId xmlns:p14="http://schemas.microsoft.com/office/powerpoint/2010/main" val="210299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782A4-6A2C-47FC-A588-39D327A55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3759D-6149-4919-9D99-BD44E0C77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1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F9FE7-F54C-415B-A950-384FC5CC3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3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3F5EA0-8295-423F-AE6E-B490A6D97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4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03281-F892-4A09-B679-63E1ED849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4015A-A5EC-40B0-9A25-C992CA07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E3DEE-0748-4F3D-89EF-31259D3B7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1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7FCED3-53EE-43B9-B337-B32EA5CBC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6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FF10FF7-915B-460C-A9E0-8FCC75275238}"/>
</file>

<file path=customXml/itemProps2.xml><?xml version="1.0" encoding="utf-8"?>
<ds:datastoreItem xmlns:ds="http://schemas.openxmlformats.org/officeDocument/2006/customXml" ds:itemID="{973DAC6A-0C01-4DE9-AB49-7B0796F1070D}"/>
</file>

<file path=customXml/itemProps3.xml><?xml version="1.0" encoding="utf-8"?>
<ds:datastoreItem xmlns:ds="http://schemas.openxmlformats.org/officeDocument/2006/customXml" ds:itemID="{697C4F4C-5045-491A-9F9B-C233AEFDE6C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61</Words>
  <Application>Microsoft Office PowerPoint</Application>
  <PresentationFormat>On-screen Show (4:3)</PresentationFormat>
  <Paragraphs>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KB3BigBoldBlocks</vt:lpstr>
      <vt:lpstr>KB3BiggerBolderBlocks</vt:lpstr>
      <vt:lpstr>KG Red Hands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</dc:creator>
  <cp:lastModifiedBy>Leanne</cp:lastModifiedBy>
  <cp:revision>229</cp:revision>
  <dcterms:created xsi:type="dcterms:W3CDTF">2017-05-31T20:37:51Z</dcterms:created>
  <dcterms:modified xsi:type="dcterms:W3CDTF">2020-05-17T07:59:06Z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