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  <p:sldMasterId id="2147483773" r:id="rId5"/>
  </p:sldMasterIdLst>
  <p:notesMasterIdLst>
    <p:notesMasterId r:id="rId57"/>
  </p:notesMasterIdLst>
  <p:sldIdLst>
    <p:sldId id="258" r:id="rId6"/>
    <p:sldId id="257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76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68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9" r:id="rId45"/>
    <p:sldId id="380" r:id="rId46"/>
    <p:sldId id="382" r:id="rId47"/>
    <p:sldId id="383" r:id="rId48"/>
    <p:sldId id="384" r:id="rId49"/>
    <p:sldId id="385" r:id="rId50"/>
    <p:sldId id="381" r:id="rId51"/>
    <p:sldId id="387" r:id="rId52"/>
    <p:sldId id="388" r:id="rId53"/>
    <p:sldId id="389" r:id="rId54"/>
    <p:sldId id="390" r:id="rId55"/>
    <p:sldId id="39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1CBE5-9ED3-CC88-E12C-7B932BEE58CF}" v="2" dt="2025-02-04T13:47:27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YHORN Yvonne [Southern River College]" userId="S::yvonne.tryhorn@education.wa.edu.au::9964fc58-1de6-4ece-bc4f-fcbddc72e144" providerId="AD" clId="Web-{6381CBE5-9ED3-CC88-E12C-7B932BEE58CF}"/>
    <pc:docChg chg="modSld">
      <pc:chgData name="TRYHORN Yvonne [Southern River College]" userId="S::yvonne.tryhorn@education.wa.edu.au::9964fc58-1de6-4ece-bc4f-fcbddc72e144" providerId="AD" clId="Web-{6381CBE5-9ED3-CC88-E12C-7B932BEE58CF}" dt="2025-02-04T13:47:27.603" v="1" actId="1076"/>
      <pc:docMkLst>
        <pc:docMk/>
      </pc:docMkLst>
      <pc:sldChg chg="modSp">
        <pc:chgData name="TRYHORN Yvonne [Southern River College]" userId="S::yvonne.tryhorn@education.wa.edu.au::9964fc58-1de6-4ece-bc4f-fcbddc72e144" providerId="AD" clId="Web-{6381CBE5-9ED3-CC88-E12C-7B932BEE58CF}" dt="2025-02-04T13:47:27.603" v="1" actId="1076"/>
        <pc:sldMkLst>
          <pc:docMk/>
          <pc:sldMk cId="2736127252" sldId="258"/>
        </pc:sldMkLst>
        <pc:spChg chg="mod">
          <ac:chgData name="TRYHORN Yvonne [Southern River College]" userId="S::yvonne.tryhorn@education.wa.edu.au::9964fc58-1de6-4ece-bc4f-fcbddc72e144" providerId="AD" clId="Web-{6381CBE5-9ED3-CC88-E12C-7B932BEE58CF}" dt="2025-02-04T13:47:27.603" v="1" actId="1076"/>
          <ac:spMkLst>
            <pc:docMk/>
            <pc:sldMk cId="2736127252" sldId="258"/>
            <ac:spMk id="239" creationId="{00000000-0000-0000-0000-000000000000}"/>
          </ac:spMkLst>
        </pc:spChg>
      </pc:sldChg>
    </pc:docChg>
  </pc:docChgLst>
  <pc:docChgLst>
    <pc:chgData name="FORTE Robert [Southern River College]" userId="fb834569-7589-4a7a-8d6a-f95d2d5f36a3" providerId="ADAL" clId="{AC7CD8F1-8825-4C69-A62A-C77F3F3E63D6}"/>
    <pc:docChg chg="undo custSel addSld delSld modSld">
      <pc:chgData name="FORTE Robert [Southern River College]" userId="fb834569-7589-4a7a-8d6a-f95d2d5f36a3" providerId="ADAL" clId="{AC7CD8F1-8825-4C69-A62A-C77F3F3E63D6}" dt="2021-05-03T13:20:28.839" v="1193" actId="113"/>
      <pc:docMkLst>
        <pc:docMk/>
      </pc:docMkLst>
      <pc:sldChg chg="modSp mod">
        <pc:chgData name="FORTE Robert [Southern River College]" userId="fb834569-7589-4a7a-8d6a-f95d2d5f36a3" providerId="ADAL" clId="{AC7CD8F1-8825-4C69-A62A-C77F3F3E63D6}" dt="2021-05-03T12:54:39.362" v="494" actId="20577"/>
        <pc:sldMkLst>
          <pc:docMk/>
          <pc:sldMk cId="2736127252" sldId="258"/>
        </pc:sldMkLst>
        <pc:spChg chg="mod">
          <ac:chgData name="FORTE Robert [Southern River College]" userId="fb834569-7589-4a7a-8d6a-f95d2d5f36a3" providerId="ADAL" clId="{AC7CD8F1-8825-4C69-A62A-C77F3F3E63D6}" dt="2021-05-03T12:54:39.362" v="494" actId="20577"/>
          <ac:spMkLst>
            <pc:docMk/>
            <pc:sldMk cId="2736127252" sldId="258"/>
            <ac:spMk id="239" creationId="{00000000-0000-0000-0000-000000000000}"/>
          </ac:spMkLst>
        </pc:spChg>
      </pc:sldChg>
      <pc:sldChg chg="modSp mod">
        <pc:chgData name="FORTE Robert [Southern River College]" userId="fb834569-7589-4a7a-8d6a-f95d2d5f36a3" providerId="ADAL" clId="{AC7CD8F1-8825-4C69-A62A-C77F3F3E63D6}" dt="2021-05-03T12:48:30.402" v="4" actId="14100"/>
        <pc:sldMkLst>
          <pc:docMk/>
          <pc:sldMk cId="641603493" sldId="266"/>
        </pc:sldMkLst>
        <pc:spChg chg="mod">
          <ac:chgData name="FORTE Robert [Southern River College]" userId="fb834569-7589-4a7a-8d6a-f95d2d5f36a3" providerId="ADAL" clId="{AC7CD8F1-8825-4C69-A62A-C77F3F3E63D6}" dt="2021-05-03T12:48:30.402" v="4" actId="14100"/>
          <ac:spMkLst>
            <pc:docMk/>
            <pc:sldMk cId="641603493" sldId="266"/>
            <ac:spMk id="2" creationId="{75B87E87-C605-4D87-A225-281E9455DCA7}"/>
          </ac:spMkLst>
        </pc:spChg>
        <pc:cxnChg chg="mod">
          <ac:chgData name="FORTE Robert [Southern River College]" userId="fb834569-7589-4a7a-8d6a-f95d2d5f36a3" providerId="ADAL" clId="{AC7CD8F1-8825-4C69-A62A-C77F3F3E63D6}" dt="2021-05-03T12:48:26.816" v="2" actId="1076"/>
          <ac:cxnSpMkLst>
            <pc:docMk/>
            <pc:sldMk cId="641603493" sldId="266"/>
            <ac:cxnSpMk id="4" creationId="{D8F86162-4D78-42D6-B89C-3083A34706A9}"/>
          </ac:cxnSpMkLst>
        </pc:cxnChg>
      </pc:sldChg>
      <pc:sldChg chg="modSp new del mod">
        <pc:chgData name="FORTE Robert [Southern River College]" userId="fb834569-7589-4a7a-8d6a-f95d2d5f36a3" providerId="ADAL" clId="{AC7CD8F1-8825-4C69-A62A-C77F3F3E63D6}" dt="2021-05-03T12:48:45.708" v="12" actId="47"/>
        <pc:sldMkLst>
          <pc:docMk/>
          <pc:sldMk cId="2128759997" sldId="378"/>
        </pc:sldMkLst>
        <pc:spChg chg="mod">
          <ac:chgData name="FORTE Robert [Southern River College]" userId="fb834569-7589-4a7a-8d6a-f95d2d5f36a3" providerId="ADAL" clId="{AC7CD8F1-8825-4C69-A62A-C77F3F3E63D6}" dt="2021-05-03T12:48:36.878" v="10" actId="20577"/>
          <ac:spMkLst>
            <pc:docMk/>
            <pc:sldMk cId="2128759997" sldId="378"/>
            <ac:spMk id="2" creationId="{82814652-BD5D-4BE1-BD01-05E337EE2B5D}"/>
          </ac:spMkLst>
        </pc:spChg>
      </pc:sldChg>
      <pc:sldChg chg="delSp modSp add mod">
        <pc:chgData name="FORTE Robert [Southern River College]" userId="fb834569-7589-4a7a-8d6a-f95d2d5f36a3" providerId="ADAL" clId="{AC7CD8F1-8825-4C69-A62A-C77F3F3E63D6}" dt="2021-05-03T12:48:58.574" v="60" actId="478"/>
        <pc:sldMkLst>
          <pc:docMk/>
          <pc:sldMk cId="2915878468" sldId="379"/>
        </pc:sldMkLst>
        <pc:spChg chg="mod">
          <ac:chgData name="FORTE Robert [Southern River College]" userId="fb834569-7589-4a7a-8d6a-f95d2d5f36a3" providerId="ADAL" clId="{AC7CD8F1-8825-4C69-A62A-C77F3F3E63D6}" dt="2021-05-03T12:48:56.499" v="59" actId="20577"/>
          <ac:spMkLst>
            <pc:docMk/>
            <pc:sldMk cId="2915878468" sldId="379"/>
            <ac:spMk id="244" creationId="{00000000-0000-0000-0000-000000000000}"/>
          </ac:spMkLst>
        </pc:spChg>
        <pc:picChg chg="del">
          <ac:chgData name="FORTE Robert [Southern River College]" userId="fb834569-7589-4a7a-8d6a-f95d2d5f36a3" providerId="ADAL" clId="{AC7CD8F1-8825-4C69-A62A-C77F3F3E63D6}" dt="2021-05-03T12:48:58.574" v="60" actId="478"/>
          <ac:picMkLst>
            <pc:docMk/>
            <pc:sldMk cId="2915878468" sldId="379"/>
            <ac:picMk id="1026" creationId="{44179C71-BA8A-4DA8-8F3D-6316FB7450A5}"/>
          </ac:picMkLst>
        </pc:picChg>
      </pc:sldChg>
      <pc:sldChg chg="addSp delSp modSp new mod">
        <pc:chgData name="FORTE Robert [Southern River College]" userId="fb834569-7589-4a7a-8d6a-f95d2d5f36a3" providerId="ADAL" clId="{AC7CD8F1-8825-4C69-A62A-C77F3F3E63D6}" dt="2021-05-03T12:49:36.698" v="68" actId="1076"/>
        <pc:sldMkLst>
          <pc:docMk/>
          <pc:sldMk cId="3693331935" sldId="380"/>
        </pc:sldMkLst>
        <pc:spChg chg="del">
          <ac:chgData name="FORTE Robert [Southern River College]" userId="fb834569-7589-4a7a-8d6a-f95d2d5f36a3" providerId="ADAL" clId="{AC7CD8F1-8825-4C69-A62A-C77F3F3E63D6}" dt="2021-05-03T12:49:24.641" v="62" actId="478"/>
          <ac:spMkLst>
            <pc:docMk/>
            <pc:sldMk cId="3693331935" sldId="380"/>
            <ac:spMk id="2" creationId="{6036C31A-2A99-4416-ABDB-28DF009B1B42}"/>
          </ac:spMkLst>
        </pc:spChg>
        <pc:picChg chg="add mod">
          <ac:chgData name="FORTE Robert [Southern River College]" userId="fb834569-7589-4a7a-8d6a-f95d2d5f36a3" providerId="ADAL" clId="{AC7CD8F1-8825-4C69-A62A-C77F3F3E63D6}" dt="2021-05-03T12:49:36.698" v="68" actId="1076"/>
          <ac:picMkLst>
            <pc:docMk/>
            <pc:sldMk cId="3693331935" sldId="380"/>
            <ac:picMk id="4" creationId="{7EFE26CA-B6B3-4941-AC88-8F1C5C82EB90}"/>
          </ac:picMkLst>
        </pc:picChg>
      </pc:sldChg>
      <pc:sldChg chg="addSp delSp modSp new mod">
        <pc:chgData name="FORTE Robert [Southern River College]" userId="fb834569-7589-4a7a-8d6a-f95d2d5f36a3" providerId="ADAL" clId="{AC7CD8F1-8825-4C69-A62A-C77F3F3E63D6}" dt="2021-05-03T12:54:32.382" v="491" actId="1076"/>
        <pc:sldMkLst>
          <pc:docMk/>
          <pc:sldMk cId="1459071456" sldId="381"/>
        </pc:sldMkLst>
        <pc:spChg chg="del mod">
          <ac:chgData name="FORTE Robert [Southern River College]" userId="fb834569-7589-4a7a-8d6a-f95d2d5f36a3" providerId="ADAL" clId="{AC7CD8F1-8825-4C69-A62A-C77F3F3E63D6}" dt="2021-05-03T12:54:20.620" v="483" actId="478"/>
          <ac:spMkLst>
            <pc:docMk/>
            <pc:sldMk cId="1459071456" sldId="381"/>
            <ac:spMk id="2" creationId="{760398F9-9836-456A-BFF3-B078C646892C}"/>
          </ac:spMkLst>
        </pc:spChg>
        <pc:picChg chg="add mod">
          <ac:chgData name="FORTE Robert [Southern River College]" userId="fb834569-7589-4a7a-8d6a-f95d2d5f36a3" providerId="ADAL" clId="{AC7CD8F1-8825-4C69-A62A-C77F3F3E63D6}" dt="2021-05-03T12:54:32.382" v="491" actId="1076"/>
          <ac:picMkLst>
            <pc:docMk/>
            <pc:sldMk cId="1459071456" sldId="381"/>
            <ac:picMk id="4" creationId="{4B4AB376-FA8D-4696-94F6-99DCCBD04C77}"/>
          </ac:picMkLst>
        </pc:picChg>
      </pc:sldChg>
      <pc:sldChg chg="addSp modSp add mod modAnim">
        <pc:chgData name="FORTE Robert [Southern River College]" userId="fb834569-7589-4a7a-8d6a-f95d2d5f36a3" providerId="ADAL" clId="{AC7CD8F1-8825-4C69-A62A-C77F3F3E63D6}" dt="2021-05-03T12:51:01.590" v="223" actId="1076"/>
        <pc:sldMkLst>
          <pc:docMk/>
          <pc:sldMk cId="3038415011" sldId="382"/>
        </pc:sldMkLst>
        <pc:spChg chg="mod">
          <ac:chgData name="FORTE Robert [Southern River College]" userId="fb834569-7589-4a7a-8d6a-f95d2d5f36a3" providerId="ADAL" clId="{AC7CD8F1-8825-4C69-A62A-C77F3F3E63D6}" dt="2021-05-03T12:51:00.009" v="222" actId="1076"/>
          <ac:spMkLst>
            <pc:docMk/>
            <pc:sldMk cId="3038415011" sldId="382"/>
            <ac:spMk id="2" creationId="{F0B7B332-DD24-4CC8-8787-EBDD859352CD}"/>
          </ac:spMkLst>
        </pc:spChg>
        <pc:picChg chg="add mod">
          <ac:chgData name="FORTE Robert [Southern River College]" userId="fb834569-7589-4a7a-8d6a-f95d2d5f36a3" providerId="ADAL" clId="{AC7CD8F1-8825-4C69-A62A-C77F3F3E63D6}" dt="2021-05-03T12:51:01.590" v="223" actId="1076"/>
          <ac:picMkLst>
            <pc:docMk/>
            <pc:sldMk cId="3038415011" sldId="382"/>
            <ac:picMk id="4" creationId="{EEE4331E-97BA-4E35-9368-92D3C924CA81}"/>
          </ac:picMkLst>
        </pc:picChg>
      </pc:sldChg>
      <pc:sldChg chg="addSp delSp modSp add mod">
        <pc:chgData name="FORTE Robert [Southern River College]" userId="fb834569-7589-4a7a-8d6a-f95d2d5f36a3" providerId="ADAL" clId="{AC7CD8F1-8825-4C69-A62A-C77F3F3E63D6}" dt="2021-05-03T12:51:43.969" v="233" actId="22"/>
        <pc:sldMkLst>
          <pc:docMk/>
          <pc:sldMk cId="3860268969" sldId="383"/>
        </pc:sldMkLst>
        <pc:spChg chg="mod">
          <ac:chgData name="FORTE Robert [Southern River College]" userId="fb834569-7589-4a7a-8d6a-f95d2d5f36a3" providerId="ADAL" clId="{AC7CD8F1-8825-4C69-A62A-C77F3F3E63D6}" dt="2021-05-03T12:51:05.820" v="225" actId="1076"/>
          <ac:spMkLst>
            <pc:docMk/>
            <pc:sldMk cId="3860268969" sldId="383"/>
            <ac:spMk id="2" creationId="{F0B7B332-DD24-4CC8-8787-EBDD859352CD}"/>
          </ac:spMkLst>
        </pc:spChg>
        <pc:picChg chg="del mod">
          <ac:chgData name="FORTE Robert [Southern River College]" userId="fb834569-7589-4a7a-8d6a-f95d2d5f36a3" providerId="ADAL" clId="{AC7CD8F1-8825-4C69-A62A-C77F3F3E63D6}" dt="2021-05-03T12:50:52.085" v="219" actId="478"/>
          <ac:picMkLst>
            <pc:docMk/>
            <pc:sldMk cId="3860268969" sldId="383"/>
            <ac:picMk id="4" creationId="{EEE4331E-97BA-4E35-9368-92D3C924CA81}"/>
          </ac:picMkLst>
        </pc:picChg>
        <pc:picChg chg="add mod">
          <ac:chgData name="FORTE Robert [Southern River College]" userId="fb834569-7589-4a7a-8d6a-f95d2d5f36a3" providerId="ADAL" clId="{AC7CD8F1-8825-4C69-A62A-C77F3F3E63D6}" dt="2021-05-03T12:51:29.915" v="231" actId="1076"/>
          <ac:picMkLst>
            <pc:docMk/>
            <pc:sldMk cId="3860268969" sldId="383"/>
            <ac:picMk id="5" creationId="{4F6DD525-2E1E-4385-BDF6-785F71B7DBEE}"/>
          </ac:picMkLst>
        </pc:picChg>
        <pc:picChg chg="add del">
          <ac:chgData name="FORTE Robert [Southern River College]" userId="fb834569-7589-4a7a-8d6a-f95d2d5f36a3" providerId="ADAL" clId="{AC7CD8F1-8825-4C69-A62A-C77F3F3E63D6}" dt="2021-05-03T12:51:43.969" v="233" actId="22"/>
          <ac:picMkLst>
            <pc:docMk/>
            <pc:sldMk cId="3860268969" sldId="383"/>
            <ac:picMk id="7" creationId="{F67E274E-EBBB-4EB4-BB1A-E7B15B849632}"/>
          </ac:picMkLst>
        </pc:picChg>
      </pc:sldChg>
      <pc:sldChg chg="delSp modSp add mod modAnim">
        <pc:chgData name="FORTE Robert [Southern River College]" userId="fb834569-7589-4a7a-8d6a-f95d2d5f36a3" providerId="ADAL" clId="{AC7CD8F1-8825-4C69-A62A-C77F3F3E63D6}" dt="2021-05-03T12:52:46.036" v="475" actId="1076"/>
        <pc:sldMkLst>
          <pc:docMk/>
          <pc:sldMk cId="989877382" sldId="384"/>
        </pc:sldMkLst>
        <pc:spChg chg="mod">
          <ac:chgData name="FORTE Robert [Southern River College]" userId="fb834569-7589-4a7a-8d6a-f95d2d5f36a3" providerId="ADAL" clId="{AC7CD8F1-8825-4C69-A62A-C77F3F3E63D6}" dt="2021-05-03T12:52:46.036" v="475" actId="1076"/>
          <ac:spMkLst>
            <pc:docMk/>
            <pc:sldMk cId="989877382" sldId="384"/>
            <ac:spMk id="2" creationId="{F0B7B332-DD24-4CC8-8787-EBDD859352CD}"/>
          </ac:spMkLst>
        </pc:spChg>
        <pc:picChg chg="del">
          <ac:chgData name="FORTE Robert [Southern River College]" userId="fb834569-7589-4a7a-8d6a-f95d2d5f36a3" providerId="ADAL" clId="{AC7CD8F1-8825-4C69-A62A-C77F3F3E63D6}" dt="2021-05-03T12:52:04.337" v="332" actId="478"/>
          <ac:picMkLst>
            <pc:docMk/>
            <pc:sldMk cId="989877382" sldId="384"/>
            <ac:picMk id="5" creationId="{4F6DD525-2E1E-4385-BDF6-785F71B7DBEE}"/>
          </ac:picMkLst>
        </pc:picChg>
      </pc:sldChg>
      <pc:sldChg chg="addSp delSp modSp new mod">
        <pc:chgData name="FORTE Robert [Southern River College]" userId="fb834569-7589-4a7a-8d6a-f95d2d5f36a3" providerId="ADAL" clId="{AC7CD8F1-8825-4C69-A62A-C77F3F3E63D6}" dt="2021-05-03T12:54:07.216" v="481" actId="1076"/>
        <pc:sldMkLst>
          <pc:docMk/>
          <pc:sldMk cId="2665622842" sldId="385"/>
        </pc:sldMkLst>
        <pc:spChg chg="del">
          <ac:chgData name="FORTE Robert [Southern River College]" userId="fb834569-7589-4a7a-8d6a-f95d2d5f36a3" providerId="ADAL" clId="{AC7CD8F1-8825-4C69-A62A-C77F3F3E63D6}" dt="2021-05-03T12:53:32.618" v="477" actId="478"/>
          <ac:spMkLst>
            <pc:docMk/>
            <pc:sldMk cId="2665622842" sldId="385"/>
            <ac:spMk id="2" creationId="{8E942EDD-26BB-4DD5-BFAD-68FE5943120E}"/>
          </ac:spMkLst>
        </pc:spChg>
        <pc:picChg chg="add mod">
          <ac:chgData name="FORTE Robert [Southern River College]" userId="fb834569-7589-4a7a-8d6a-f95d2d5f36a3" providerId="ADAL" clId="{AC7CD8F1-8825-4C69-A62A-C77F3F3E63D6}" dt="2021-05-03T12:54:07.216" v="481" actId="1076"/>
          <ac:picMkLst>
            <pc:docMk/>
            <pc:sldMk cId="2665622842" sldId="385"/>
            <ac:picMk id="4" creationId="{AD220B4D-7E51-47AD-A376-A79C76901FDC}"/>
          </ac:picMkLst>
        </pc:picChg>
      </pc:sldChg>
      <pc:sldChg chg="new del">
        <pc:chgData name="FORTE Robert [Southern River College]" userId="fb834569-7589-4a7a-8d6a-f95d2d5f36a3" providerId="ADAL" clId="{AC7CD8F1-8825-4C69-A62A-C77F3F3E63D6}" dt="2021-05-03T13:12:23.418" v="497" actId="47"/>
        <pc:sldMkLst>
          <pc:docMk/>
          <pc:sldMk cId="3672843756" sldId="386"/>
        </pc:sldMkLst>
      </pc:sldChg>
      <pc:sldChg chg="addSp modSp add mod modAnim">
        <pc:chgData name="FORTE Robert [Southern River College]" userId="fb834569-7589-4a7a-8d6a-f95d2d5f36a3" providerId="ADAL" clId="{AC7CD8F1-8825-4C69-A62A-C77F3F3E63D6}" dt="2021-05-03T13:14:58.368" v="772" actId="14100"/>
        <pc:sldMkLst>
          <pc:docMk/>
          <pc:sldMk cId="453771739" sldId="387"/>
        </pc:sldMkLst>
        <pc:spChg chg="mod">
          <ac:chgData name="FORTE Robert [Southern River College]" userId="fb834569-7589-4a7a-8d6a-f95d2d5f36a3" providerId="ADAL" clId="{AC7CD8F1-8825-4C69-A62A-C77F3F3E63D6}" dt="2021-05-03T13:14:55.359" v="771" actId="14100"/>
          <ac:spMkLst>
            <pc:docMk/>
            <pc:sldMk cId="453771739" sldId="387"/>
            <ac:spMk id="2" creationId="{F0B7B332-DD24-4CC8-8787-EBDD859352CD}"/>
          </ac:spMkLst>
        </pc:spChg>
        <pc:picChg chg="add mod modCrop">
          <ac:chgData name="FORTE Robert [Southern River College]" userId="fb834569-7589-4a7a-8d6a-f95d2d5f36a3" providerId="ADAL" clId="{AC7CD8F1-8825-4C69-A62A-C77F3F3E63D6}" dt="2021-05-03T13:14:53.882" v="770" actId="1076"/>
          <ac:picMkLst>
            <pc:docMk/>
            <pc:sldMk cId="453771739" sldId="387"/>
            <ac:picMk id="4" creationId="{E603FF55-2BC1-4985-B529-6EFAB794842B}"/>
          </ac:picMkLst>
        </pc:picChg>
        <pc:picChg chg="add mod">
          <ac:chgData name="FORTE Robert [Southern River College]" userId="fb834569-7589-4a7a-8d6a-f95d2d5f36a3" providerId="ADAL" clId="{AC7CD8F1-8825-4C69-A62A-C77F3F3E63D6}" dt="2021-05-03T13:14:58.368" v="772" actId="14100"/>
          <ac:picMkLst>
            <pc:docMk/>
            <pc:sldMk cId="453771739" sldId="387"/>
            <ac:picMk id="6" creationId="{8018A801-F376-4931-BDD0-7E4B3A252436}"/>
          </ac:picMkLst>
        </pc:picChg>
      </pc:sldChg>
      <pc:sldChg chg="addSp delSp modSp add mod">
        <pc:chgData name="FORTE Robert [Southern River College]" userId="fb834569-7589-4a7a-8d6a-f95d2d5f36a3" providerId="ADAL" clId="{AC7CD8F1-8825-4C69-A62A-C77F3F3E63D6}" dt="2021-05-03T13:16:16.606" v="800" actId="1076"/>
        <pc:sldMkLst>
          <pc:docMk/>
          <pc:sldMk cId="904405126" sldId="388"/>
        </pc:sldMkLst>
        <pc:spChg chg="mod">
          <ac:chgData name="FORTE Robert [Southern River College]" userId="fb834569-7589-4a7a-8d6a-f95d2d5f36a3" providerId="ADAL" clId="{AC7CD8F1-8825-4C69-A62A-C77F3F3E63D6}" dt="2021-05-03T13:15:57.340" v="792" actId="20577"/>
          <ac:spMkLst>
            <pc:docMk/>
            <pc:sldMk cId="904405126" sldId="388"/>
            <ac:spMk id="2" creationId="{F0B7B332-DD24-4CC8-8787-EBDD859352CD}"/>
          </ac:spMkLst>
        </pc:spChg>
        <pc:picChg chg="del">
          <ac:chgData name="FORTE Robert [Southern River College]" userId="fb834569-7589-4a7a-8d6a-f95d2d5f36a3" providerId="ADAL" clId="{AC7CD8F1-8825-4C69-A62A-C77F3F3E63D6}" dt="2021-05-03T13:16:08.823" v="793" actId="478"/>
          <ac:picMkLst>
            <pc:docMk/>
            <pc:sldMk cId="904405126" sldId="388"/>
            <ac:picMk id="4" creationId="{E603FF55-2BC1-4985-B529-6EFAB794842B}"/>
          </ac:picMkLst>
        </pc:picChg>
        <pc:picChg chg="add mod">
          <ac:chgData name="FORTE Robert [Southern River College]" userId="fb834569-7589-4a7a-8d6a-f95d2d5f36a3" providerId="ADAL" clId="{AC7CD8F1-8825-4C69-A62A-C77F3F3E63D6}" dt="2021-05-03T13:16:16.606" v="800" actId="1076"/>
          <ac:picMkLst>
            <pc:docMk/>
            <pc:sldMk cId="904405126" sldId="388"/>
            <ac:picMk id="5" creationId="{777B53A3-DDC5-4978-A7F1-3D1BF336446B}"/>
          </ac:picMkLst>
        </pc:picChg>
      </pc:sldChg>
      <pc:sldChg chg="addSp delSp modSp add mod">
        <pc:chgData name="FORTE Robert [Southern River College]" userId="fb834569-7589-4a7a-8d6a-f95d2d5f36a3" providerId="ADAL" clId="{AC7CD8F1-8825-4C69-A62A-C77F3F3E63D6}" dt="2021-05-03T13:17:33.643" v="892" actId="1076"/>
        <pc:sldMkLst>
          <pc:docMk/>
          <pc:sldMk cId="2332995913" sldId="389"/>
        </pc:sldMkLst>
        <pc:spChg chg="mod">
          <ac:chgData name="FORTE Robert [Southern River College]" userId="fb834569-7589-4a7a-8d6a-f95d2d5f36a3" providerId="ADAL" clId="{AC7CD8F1-8825-4C69-A62A-C77F3F3E63D6}" dt="2021-05-03T13:17:17.550" v="887" actId="20577"/>
          <ac:spMkLst>
            <pc:docMk/>
            <pc:sldMk cId="2332995913" sldId="389"/>
            <ac:spMk id="2" creationId="{F0B7B332-DD24-4CC8-8787-EBDD859352CD}"/>
          </ac:spMkLst>
        </pc:spChg>
        <pc:picChg chg="add mod">
          <ac:chgData name="FORTE Robert [Southern River College]" userId="fb834569-7589-4a7a-8d6a-f95d2d5f36a3" providerId="ADAL" clId="{AC7CD8F1-8825-4C69-A62A-C77F3F3E63D6}" dt="2021-05-03T13:17:33.643" v="892" actId="1076"/>
          <ac:picMkLst>
            <pc:docMk/>
            <pc:sldMk cId="2332995913" sldId="389"/>
            <ac:picMk id="4" creationId="{A0ACFE2F-BC14-479F-92F0-F94C2F130234}"/>
          </ac:picMkLst>
        </pc:picChg>
        <pc:picChg chg="del">
          <ac:chgData name="FORTE Robert [Southern River College]" userId="fb834569-7589-4a7a-8d6a-f95d2d5f36a3" providerId="ADAL" clId="{AC7CD8F1-8825-4C69-A62A-C77F3F3E63D6}" dt="2021-05-03T13:17:21.428" v="888" actId="478"/>
          <ac:picMkLst>
            <pc:docMk/>
            <pc:sldMk cId="2332995913" sldId="389"/>
            <ac:picMk id="5" creationId="{777B53A3-DDC5-4978-A7F1-3D1BF336446B}"/>
          </ac:picMkLst>
        </pc:picChg>
        <pc:picChg chg="del">
          <ac:chgData name="FORTE Robert [Southern River College]" userId="fb834569-7589-4a7a-8d6a-f95d2d5f36a3" providerId="ADAL" clId="{AC7CD8F1-8825-4C69-A62A-C77F3F3E63D6}" dt="2021-05-03T13:17:23.835" v="889" actId="478"/>
          <ac:picMkLst>
            <pc:docMk/>
            <pc:sldMk cId="2332995913" sldId="389"/>
            <ac:picMk id="6" creationId="{8018A801-F376-4931-BDD0-7E4B3A252436}"/>
          </ac:picMkLst>
        </pc:picChg>
      </pc:sldChg>
      <pc:sldChg chg="addSp delSp modSp add mod modAnim">
        <pc:chgData name="FORTE Robert [Southern River College]" userId="fb834569-7589-4a7a-8d6a-f95d2d5f36a3" providerId="ADAL" clId="{AC7CD8F1-8825-4C69-A62A-C77F3F3E63D6}" dt="2021-05-03T13:19:13.577" v="993" actId="22"/>
        <pc:sldMkLst>
          <pc:docMk/>
          <pc:sldMk cId="1270532363" sldId="390"/>
        </pc:sldMkLst>
        <pc:spChg chg="mod">
          <ac:chgData name="FORTE Robert [Southern River College]" userId="fb834569-7589-4a7a-8d6a-f95d2d5f36a3" providerId="ADAL" clId="{AC7CD8F1-8825-4C69-A62A-C77F3F3E63D6}" dt="2021-05-03T13:18:23.328" v="981" actId="20577"/>
          <ac:spMkLst>
            <pc:docMk/>
            <pc:sldMk cId="1270532363" sldId="390"/>
            <ac:spMk id="2" creationId="{F0B7B332-DD24-4CC8-8787-EBDD859352CD}"/>
          </ac:spMkLst>
        </pc:spChg>
        <pc:picChg chg="del">
          <ac:chgData name="FORTE Robert [Southern River College]" userId="fb834569-7589-4a7a-8d6a-f95d2d5f36a3" providerId="ADAL" clId="{AC7CD8F1-8825-4C69-A62A-C77F3F3E63D6}" dt="2021-05-03T13:18:21.281" v="980" actId="478"/>
          <ac:picMkLst>
            <pc:docMk/>
            <pc:sldMk cId="1270532363" sldId="390"/>
            <ac:picMk id="4" creationId="{A0ACFE2F-BC14-479F-92F0-F94C2F130234}"/>
          </ac:picMkLst>
        </pc:picChg>
        <pc:picChg chg="add mod">
          <ac:chgData name="FORTE Robert [Southern River College]" userId="fb834569-7589-4a7a-8d6a-f95d2d5f36a3" providerId="ADAL" clId="{AC7CD8F1-8825-4C69-A62A-C77F3F3E63D6}" dt="2021-05-03T13:18:33.799" v="985" actId="1076"/>
          <ac:picMkLst>
            <pc:docMk/>
            <pc:sldMk cId="1270532363" sldId="390"/>
            <ac:picMk id="5" creationId="{FB305421-5379-4345-8FFE-10127E21A1B4}"/>
          </ac:picMkLst>
        </pc:picChg>
        <pc:picChg chg="add mod">
          <ac:chgData name="FORTE Robert [Southern River College]" userId="fb834569-7589-4a7a-8d6a-f95d2d5f36a3" providerId="ADAL" clId="{AC7CD8F1-8825-4C69-A62A-C77F3F3E63D6}" dt="2021-05-03T13:18:52.269" v="991" actId="1076"/>
          <ac:picMkLst>
            <pc:docMk/>
            <pc:sldMk cId="1270532363" sldId="390"/>
            <ac:picMk id="7" creationId="{AA4694EB-F63D-4BF3-A9E3-117965BCDFF2}"/>
          </ac:picMkLst>
        </pc:picChg>
        <pc:picChg chg="add del">
          <ac:chgData name="FORTE Robert [Southern River College]" userId="fb834569-7589-4a7a-8d6a-f95d2d5f36a3" providerId="ADAL" clId="{AC7CD8F1-8825-4C69-A62A-C77F3F3E63D6}" dt="2021-05-03T13:19:13.577" v="993" actId="22"/>
          <ac:picMkLst>
            <pc:docMk/>
            <pc:sldMk cId="1270532363" sldId="390"/>
            <ac:picMk id="9" creationId="{A6979ECD-9BA5-445C-A93C-FFDB87E26280}"/>
          </ac:picMkLst>
        </pc:picChg>
      </pc:sldChg>
      <pc:sldChg chg="addSp delSp modSp add mod">
        <pc:chgData name="FORTE Robert [Southern River College]" userId="fb834569-7589-4a7a-8d6a-f95d2d5f36a3" providerId="ADAL" clId="{AC7CD8F1-8825-4C69-A62A-C77F3F3E63D6}" dt="2021-05-03T13:20:28.839" v="1193" actId="113"/>
        <pc:sldMkLst>
          <pc:docMk/>
          <pc:sldMk cId="3098943070" sldId="391"/>
        </pc:sldMkLst>
        <pc:spChg chg="mod">
          <ac:chgData name="FORTE Robert [Southern River College]" userId="fb834569-7589-4a7a-8d6a-f95d2d5f36a3" providerId="ADAL" clId="{AC7CD8F1-8825-4C69-A62A-C77F3F3E63D6}" dt="2021-05-03T13:20:28.839" v="1193" actId="113"/>
          <ac:spMkLst>
            <pc:docMk/>
            <pc:sldMk cId="3098943070" sldId="391"/>
            <ac:spMk id="2" creationId="{F0B7B332-DD24-4CC8-8787-EBDD859352CD}"/>
          </ac:spMkLst>
        </pc:spChg>
        <pc:picChg chg="add mod">
          <ac:chgData name="FORTE Robert [Southern River College]" userId="fb834569-7589-4a7a-8d6a-f95d2d5f36a3" providerId="ADAL" clId="{AC7CD8F1-8825-4C69-A62A-C77F3F3E63D6}" dt="2021-05-03T13:20:25.292" v="1192" actId="1076"/>
          <ac:picMkLst>
            <pc:docMk/>
            <pc:sldMk cId="3098943070" sldId="391"/>
            <ac:picMk id="4" creationId="{A8BF4C0C-F435-4443-9D62-1483CBF30C37}"/>
          </ac:picMkLst>
        </pc:picChg>
        <pc:picChg chg="del">
          <ac:chgData name="FORTE Robert [Southern River College]" userId="fb834569-7589-4a7a-8d6a-f95d2d5f36a3" providerId="ADAL" clId="{AC7CD8F1-8825-4C69-A62A-C77F3F3E63D6}" dt="2021-05-03T13:19:49.175" v="1113" actId="478"/>
          <ac:picMkLst>
            <pc:docMk/>
            <pc:sldMk cId="3098943070" sldId="391"/>
            <ac:picMk id="5" creationId="{FB305421-5379-4345-8FFE-10127E21A1B4}"/>
          </ac:picMkLst>
        </pc:picChg>
        <pc:picChg chg="del">
          <ac:chgData name="FORTE Robert [Southern River College]" userId="fb834569-7589-4a7a-8d6a-f95d2d5f36a3" providerId="ADAL" clId="{AC7CD8F1-8825-4C69-A62A-C77F3F3E63D6}" dt="2021-05-03T13:19:48.465" v="1112" actId="478"/>
          <ac:picMkLst>
            <pc:docMk/>
            <pc:sldMk cId="3098943070" sldId="391"/>
            <ac:picMk id="7" creationId="{AA4694EB-F63D-4BF3-A9E3-117965BCDFF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1EF26-2BC9-406D-AB6C-2858134FECC3}" type="datetimeFigureOut">
              <a:rPr lang="en-AU" smtClean="0"/>
              <a:t>4/02/2025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A072-D16F-4936-92F1-736138AC72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3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20AC-44F6-483E-AF43-2548FB46F37E}" type="slidenum">
              <a:rPr lang="en-GB">
                <a:solidFill>
                  <a:prstClr val="black"/>
                </a:solidFill>
              </a:rPr>
              <a:pPr/>
              <a:t>22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01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20AC-44F6-483E-AF43-2548FB46F37E}" type="slidenum">
              <a:rPr lang="en-GB">
                <a:solidFill>
                  <a:prstClr val="black"/>
                </a:solidFill>
              </a:rPr>
              <a:pPr/>
              <a:t>23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01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20AC-44F6-483E-AF43-2548FB46F37E}" type="slidenum">
              <a:rPr lang="en-GB">
                <a:solidFill>
                  <a:prstClr val="black"/>
                </a:solidFill>
              </a:rPr>
              <a:pPr/>
              <a:t>24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01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289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206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036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8890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20AC-44F6-483E-AF43-2548FB46F37E}" type="slidenum">
              <a:rPr lang="en-GB">
                <a:solidFill>
                  <a:prstClr val="black"/>
                </a:solidFill>
              </a:rPr>
              <a:pPr/>
              <a:t>36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868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20AC-44F6-483E-AF43-2548FB46F37E}" type="slidenum">
              <a:rPr lang="en-GB">
                <a:solidFill>
                  <a:prstClr val="black"/>
                </a:solidFill>
              </a:rPr>
              <a:pPr/>
              <a:t>37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123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20AC-44F6-483E-AF43-2548FB46F37E}" type="slidenum">
              <a:rPr lang="en-GB">
                <a:solidFill>
                  <a:prstClr val="black"/>
                </a:solidFill>
              </a:rPr>
              <a:pPr/>
              <a:t>38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050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20AC-44F6-483E-AF43-2548FB46F37E}" type="slidenum">
              <a:rPr lang="en-GB">
                <a:solidFill>
                  <a:prstClr val="black"/>
                </a:solidFill>
              </a:rPr>
              <a:pPr/>
              <a:t>39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17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971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097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14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496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306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502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20AC-44F6-483E-AF43-2548FB46F37E}" type="slidenum">
              <a:rPr lang="en-GB">
                <a:solidFill>
                  <a:prstClr val="black"/>
                </a:solidFill>
              </a:rPr>
              <a:pPr/>
              <a:t>20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01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20AC-44F6-483E-AF43-2548FB46F37E}" type="slidenum">
              <a:rPr lang="en-GB">
                <a:solidFill>
                  <a:prstClr val="black"/>
                </a:solidFill>
              </a:rPr>
              <a:pPr/>
              <a:t>21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0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522867"/>
            <a:ext cx="11360800" cy="35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5187200"/>
            <a:ext cx="11360800" cy="9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type="blank">
  <p:cSld name="Daily Review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90" name="Google Shape;190;p38"/>
          <p:cNvSpPr txBox="1"/>
          <p:nvPr/>
        </p:nvSpPr>
        <p:spPr>
          <a:xfrm rot="-5400000">
            <a:off x="-759567" y="3199400"/>
            <a:ext cx="21188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2133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38"/>
          <p:cNvSpPr txBox="1">
            <a:spLocks noGrp="1"/>
          </p:cNvSpPr>
          <p:nvPr>
            <p:ph type="body" idx="1"/>
          </p:nvPr>
        </p:nvSpPr>
        <p:spPr>
          <a:xfrm>
            <a:off x="945933" y="754933"/>
            <a:ext cx="6830800" cy="54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053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Concept Developm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519167" y="3199400"/>
            <a:ext cx="36380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736733" y="1136933"/>
            <a:ext cx="8231600" cy="5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529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 userDrawn="1"/>
        </p:nvSpPr>
        <p:spPr>
          <a:xfrm>
            <a:off x="8407154" y="510466"/>
            <a:ext cx="3373515" cy="570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Radiation</a:t>
            </a: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Energy transmitted in waves or a stream of particles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Travels through space and other types of matter</a:t>
            </a:r>
          </a:p>
        </p:txBody>
      </p:sp>
      <p:pic>
        <p:nvPicPr>
          <p:cNvPr id="5" name="Picture 4" descr="http://i.stack.imgur.com/1LHed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675" y="975237"/>
            <a:ext cx="5702920" cy="3571248"/>
          </a:xfrm>
          <a:prstGeom prst="rect">
            <a:avLst/>
          </a:prstGeom>
          <a:noFill/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712A75-FB4B-4DB5-A2B5-C866C05925E0}"/>
              </a:ext>
            </a:extLst>
          </p:cNvPr>
          <p:cNvSpPr/>
          <p:nvPr userDrawn="1"/>
        </p:nvSpPr>
        <p:spPr>
          <a:xfrm>
            <a:off x="564510" y="4551624"/>
            <a:ext cx="2834640" cy="1823359"/>
          </a:xfrm>
          <a:prstGeom prst="roundRect">
            <a:avLst/>
          </a:prstGeom>
          <a:noFill/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/>
          <a:lstStyle/>
          <a:p>
            <a:pPr algn="ctr"/>
            <a:r>
              <a:rPr lang="en-US" sz="140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radiation?</a:t>
            </a:r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7A3D58-EB39-45A1-8886-10DA9061862C}"/>
              </a:ext>
            </a:extLst>
          </p:cNvPr>
          <p:cNvSpPr/>
          <p:nvPr userDrawn="1"/>
        </p:nvSpPr>
        <p:spPr>
          <a:xfrm>
            <a:off x="4366768" y="4546486"/>
            <a:ext cx="2834640" cy="1823359"/>
          </a:xfrm>
          <a:prstGeom prst="roundRect">
            <a:avLst/>
          </a:prstGeom>
          <a:noFill/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/>
          <a:lstStyle/>
          <a:p>
            <a:pPr algn="ctr"/>
            <a:r>
              <a:rPr lang="en-US" sz="140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does this image show radiation?</a:t>
            </a:r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4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 userDrawn="1"/>
        </p:nvSpPr>
        <p:spPr>
          <a:xfrm>
            <a:off x="8306886" y="588146"/>
            <a:ext cx="3518170" cy="568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Convection</a:t>
            </a:r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transfer of thermal energy through a fluid (gas or liquid)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Due to differences in density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Hot fluid rises while cold fluid sinks.  </a:t>
            </a:r>
          </a:p>
        </p:txBody>
      </p:sp>
      <p:pic>
        <p:nvPicPr>
          <p:cNvPr id="5" name="Picture 4" descr="https://upload.wikimedia.org/wikipedia/commons/thumb/f/f5/ConvectionCells.svg/1280px-ConvectionCells.svg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945" y="1781683"/>
            <a:ext cx="4078157" cy="367193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 userDrawn="1"/>
        </p:nvSpPr>
        <p:spPr>
          <a:xfrm>
            <a:off x="797123" y="1003239"/>
            <a:ext cx="3217797" cy="400110"/>
          </a:xfrm>
          <a:prstGeom prst="rect">
            <a:avLst/>
          </a:prstGeom>
          <a:solidFill>
            <a:srgbClr val="FF0000"/>
          </a:solidFill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rPr>
              <a:t>Red (hot) rises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97123" y="4384891"/>
            <a:ext cx="3217797" cy="400110"/>
          </a:xfrm>
          <a:prstGeom prst="rect">
            <a:avLst/>
          </a:prstGeom>
          <a:solidFill>
            <a:srgbClr val="00B0F0"/>
          </a:solidFill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</a:rPr>
              <a:t>Blue (cold) sinks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BE067A-3C04-4A51-99B6-489815CC99AC}"/>
              </a:ext>
            </a:extLst>
          </p:cNvPr>
          <p:cNvSpPr/>
          <p:nvPr userDrawn="1"/>
        </p:nvSpPr>
        <p:spPr>
          <a:xfrm>
            <a:off x="4873841" y="1254050"/>
            <a:ext cx="2672178" cy="4727203"/>
          </a:xfrm>
          <a:prstGeom prst="roundRect">
            <a:avLst/>
          </a:prstGeom>
          <a:noFill/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210CD-5A4E-4903-8D0E-F3B57928EF56}"/>
              </a:ext>
            </a:extLst>
          </p:cNvPr>
          <p:cNvSpPr txBox="1"/>
          <p:nvPr userDrawn="1"/>
        </p:nvSpPr>
        <p:spPr>
          <a:xfrm>
            <a:off x="4873841" y="1003239"/>
            <a:ext cx="26721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convection?</a:t>
            </a: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en-US" sz="1400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1400" dirty="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How does this image show convection?</a:t>
            </a:r>
          </a:p>
        </p:txBody>
      </p:sp>
    </p:spTree>
    <p:extLst>
      <p:ext uri="{BB962C8B-B14F-4D97-AF65-F5344CB8AC3E}">
        <p14:creationId xmlns:p14="http://schemas.microsoft.com/office/powerpoint/2010/main" val="102856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 userDrawn="1"/>
        </p:nvSpPr>
        <p:spPr>
          <a:xfrm>
            <a:off x="416528" y="1100552"/>
            <a:ext cx="6321624" cy="5013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Conduction 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movement of heat or electricity through matter</a:t>
            </a:r>
          </a:p>
          <a:p>
            <a:pPr marL="210312" marR="0" lvl="0" indent="-210312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Solids are good  conductors, particularly  metals. </a:t>
            </a:r>
          </a:p>
        </p:txBody>
      </p:sp>
      <p:pic>
        <p:nvPicPr>
          <p:cNvPr id="5" name="Picture 2" descr="http://upload.wikimedia.org/wikipedia/commons/d/d8/Cup_for_Heat_Conduction_2010-08-17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4352" y="2974020"/>
            <a:ext cx="2110557" cy="3303956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5DA5A1-5D14-41A7-A578-EE36187724BA}"/>
              </a:ext>
            </a:extLst>
          </p:cNvPr>
          <p:cNvSpPr txBox="1">
            <a:spLocks/>
          </p:cNvSpPr>
          <p:nvPr userDrawn="1"/>
        </p:nvSpPr>
        <p:spPr>
          <a:xfrm>
            <a:off x="8306887" y="588146"/>
            <a:ext cx="2683669" cy="5681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0312" indent="-210312" algn="l" defTabSz="914400" rtl="0" eaLnBrk="1" latinLnBrk="0" hangingPunct="1">
              <a:lnSpc>
                <a:spcPct val="9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438912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2pPr>
            <a:lvl3pPr marL="676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3pPr>
            <a:lvl4pPr marL="905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4pPr>
            <a:lvl5pPr marL="11338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5pPr>
            <a:lvl6pPr marL="13624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10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196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8256" indent="-155448" algn="l" defTabSz="91440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is conduction?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does the image to the left show conduction?</a:t>
            </a:r>
          </a:p>
        </p:txBody>
      </p:sp>
    </p:spTree>
    <p:extLst>
      <p:ext uri="{BB962C8B-B14F-4D97-AF65-F5344CB8AC3E}">
        <p14:creationId xmlns:p14="http://schemas.microsoft.com/office/powerpoint/2010/main" val="188142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8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11360800" cy="4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833" r:id="rId2"/>
    <p:sldLayoutId id="214748383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1AC2B7-4164-4556-92E1-41442BB7A40A}"/>
              </a:ext>
            </a:extLst>
          </p:cNvPr>
          <p:cNvSpPr/>
          <p:nvPr userDrawn="1"/>
        </p:nvSpPr>
        <p:spPr>
          <a:xfrm>
            <a:off x="1609344" y="6572250"/>
            <a:ext cx="10582656" cy="285750"/>
          </a:xfrm>
          <a:prstGeom prst="rect">
            <a:avLst/>
          </a:prstGeom>
          <a:solidFill>
            <a:srgbClr val="CCCCFF"/>
          </a:solidFill>
          <a:ln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0A6FF-F004-46DB-A380-78BFA36177F9}"/>
              </a:ext>
            </a:extLst>
          </p:cNvPr>
          <p:cNvSpPr txBox="1"/>
          <p:nvPr userDrawn="1"/>
        </p:nvSpPr>
        <p:spPr>
          <a:xfrm>
            <a:off x="-21336" y="5224790"/>
            <a:ext cx="17856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9900CC"/>
                </a:solidFill>
                <a:latin typeface="Verdana" panose="020B0604030504040204" pitchFamily="34" charset="0"/>
              </a:rPr>
              <a:t>© Kesler Science, LLC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E91FB8-347D-4CC5-AE21-D41468F38B4F}"/>
              </a:ext>
            </a:extLst>
          </p:cNvPr>
          <p:cNvSpPr/>
          <p:nvPr userDrawn="1"/>
        </p:nvSpPr>
        <p:spPr>
          <a:xfrm>
            <a:off x="7882648" y="0"/>
            <a:ext cx="4309353" cy="6858000"/>
          </a:xfrm>
          <a:prstGeom prst="rect">
            <a:avLst/>
          </a:prstGeom>
          <a:solidFill>
            <a:srgbClr val="9900CC"/>
          </a:solidFill>
          <a:ln>
            <a:solidFill>
              <a:srgbClr val="99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600" dirty="0">
              <a:latin typeface="Verdan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56F3E-3291-40E6-AE69-E86184E33C23}"/>
              </a:ext>
            </a:extLst>
          </p:cNvPr>
          <p:cNvSpPr txBox="1">
            <a:spLocks/>
          </p:cNvSpPr>
          <p:nvPr userDrawn="1"/>
        </p:nvSpPr>
        <p:spPr>
          <a:xfrm>
            <a:off x="0" y="19237"/>
            <a:ext cx="7882648" cy="906671"/>
          </a:xfrm>
          <a:prstGeom prst="rect">
            <a:avLst/>
          </a:prstGeom>
        </p:spPr>
        <p:txBody>
          <a:bodyPr vert="horz" lIns="73152" tIns="36576" rIns="73152" bIns="36576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400" b="0" i="0" kern="1200">
                <a:solidFill>
                  <a:schemeClr val="accent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pPr algn="ctr"/>
            <a:r>
              <a:rPr lang="en-US" sz="3200" b="1" dirty="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Conduction, Convection,</a:t>
            </a:r>
            <a:r>
              <a:rPr lang="en-US" sz="3200" b="1" baseline="0" dirty="0">
                <a:solidFill>
                  <a:srgbClr val="99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Radiation</a:t>
            </a:r>
            <a:endParaRPr lang="en-US" sz="3200" b="1" dirty="0">
              <a:solidFill>
                <a:srgbClr val="9900C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5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1" r:id="rId2"/>
    <p:sldLayoutId id="2147483830" r:id="rId3"/>
  </p:sldLayoutIdLst>
  <p:hf sldNum="0" hdr="0" ftr="0" dt="0"/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Verdana" panose="020B0604030504040204" pitchFamily="34" charset="0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>
            <a:spLocks noGrp="1"/>
          </p:cNvSpPr>
          <p:nvPr>
            <p:ph type="ctrTitle"/>
          </p:nvPr>
        </p:nvSpPr>
        <p:spPr>
          <a:xfrm>
            <a:off x="415600" y="553759"/>
            <a:ext cx="11360800" cy="358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latin typeface="Century Gothic"/>
                <a:ea typeface="Century Gothic"/>
                <a:cs typeface="Century Gothic"/>
                <a:sym typeface="Century Gothic"/>
              </a:rPr>
              <a:t>Year 10 Science Daily Review Slides</a:t>
            </a:r>
            <a:endParaRPr sz="88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3612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4A9659-1B9B-4AC9-81E2-407034E0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28" y="96322"/>
            <a:ext cx="5581944" cy="530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4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E7D49D-5ABE-429B-9AF9-73790DAC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42" y="282232"/>
            <a:ext cx="10499115" cy="47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768397E-E0C5-45EE-B57E-B12F6B1E6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006" y="984012"/>
            <a:ext cx="5048076" cy="453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A6EA59-862B-4423-B288-04E8A0B11913}"/>
              </a:ext>
            </a:extLst>
          </p:cNvPr>
          <p:cNvSpPr txBox="1"/>
          <p:nvPr/>
        </p:nvSpPr>
        <p:spPr>
          <a:xfrm>
            <a:off x="789264" y="511728"/>
            <a:ext cx="6291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Protons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and </a:t>
            </a:r>
            <a:r>
              <a:rPr lang="en-US" sz="3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Neutrons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make up the nucleus, which is at the </a:t>
            </a:r>
            <a:r>
              <a:rPr lang="en-US" sz="3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centre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of the atom. </a:t>
            </a:r>
            <a:endParaRPr lang="en-AU" sz="36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B461B-E460-40E7-8555-7B6C6477470D}"/>
              </a:ext>
            </a:extLst>
          </p:cNvPr>
          <p:cNvSpPr txBox="1"/>
          <p:nvPr/>
        </p:nvSpPr>
        <p:spPr>
          <a:xfrm>
            <a:off x="789264" y="3608663"/>
            <a:ext cx="60442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Electrons</a:t>
            </a:r>
            <a:r>
              <a:rPr lang="en-US" sz="3600" dirty="0">
                <a:solidFill>
                  <a:srgbClr val="0070C0"/>
                </a:solidFill>
                <a:latin typeface="Century Gothic" panose="020B0502020202020204" pitchFamily="34" charset="0"/>
              </a:rPr>
              <a:t> are found in orbitals (or shells) around the </a:t>
            </a:r>
            <a:r>
              <a:rPr lang="en-US" sz="36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outside of the nucleus</a:t>
            </a:r>
            <a:endParaRPr lang="en-AU" sz="3600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4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B7B332-DD24-4CC8-8787-EBDD8593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933" y="754933"/>
            <a:ext cx="10337260" cy="5462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Protons </a:t>
            </a:r>
            <a:r>
              <a:rPr kumimoji="0" lang="en-US" sz="4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are positively charged (+1)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Electrons</a:t>
            </a:r>
            <a: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are negatively charged (-1)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endParaRPr lang="en-US" sz="44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Neutrons</a:t>
            </a:r>
            <a: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have no charge (0)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299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A008B6-9DCD-426C-AD01-A5578C7C5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47" y="959096"/>
            <a:ext cx="11417144" cy="285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9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ELECTRON CONFIGURATION</a:t>
            </a:r>
          </a:p>
          <a:p>
            <a:pPr marL="0" indent="0" algn="r">
              <a:spcAft>
                <a:spcPts val="2133"/>
              </a:spcAft>
              <a:buNone/>
            </a:pPr>
            <a:r>
              <a:rPr lang="en-US" sz="6400" dirty="0">
                <a:solidFill>
                  <a:srgbClr val="0B5394"/>
                </a:solidFill>
              </a:rPr>
              <a:t>SHOWS THE LOCATION OF ALL ELECTRONS IN AN ATOM</a:t>
            </a:r>
            <a:endParaRPr lang="en-AU" sz="6400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12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B7B332-DD24-4CC8-8787-EBDD8593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933" y="754933"/>
            <a:ext cx="10337260" cy="5462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1200" noProof="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The </a:t>
            </a:r>
            <a:r>
              <a:rPr lang="en-US" sz="4400" b="1" kern="1200" noProof="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first</a:t>
            </a:r>
            <a:r>
              <a:rPr lang="en-US" sz="4400" kern="1200" noProof="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electron shell can hold up to </a:t>
            </a:r>
            <a:r>
              <a:rPr lang="en-US" sz="4400" b="1" kern="1200" noProof="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2 electrons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</a:rPr>
              <a:t>The </a:t>
            </a:r>
            <a:r>
              <a:rPr lang="en-US" sz="4400" b="1" kern="1200" dirty="0">
                <a:solidFill>
                  <a:srgbClr val="0070C0"/>
                </a:solidFill>
                <a:latin typeface="Century Gothic" panose="020B0502020202020204" pitchFamily="34" charset="0"/>
              </a:rPr>
              <a:t>second</a:t>
            </a:r>
            <a: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</a:rPr>
              <a:t> electron shell can hold up to </a:t>
            </a:r>
            <a:r>
              <a:rPr lang="en-US" sz="4400" b="1" kern="1200" dirty="0">
                <a:solidFill>
                  <a:srgbClr val="0070C0"/>
                </a:solidFill>
                <a:latin typeface="Century Gothic" panose="020B0502020202020204" pitchFamily="34" charset="0"/>
              </a:rPr>
              <a:t>8 electrons</a:t>
            </a:r>
            <a:endParaRPr lang="en-US" sz="4400" b="1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The </a:t>
            </a:r>
            <a:r>
              <a:rPr lang="en-US" sz="44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third</a:t>
            </a:r>
            <a: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electron shell can hold up to </a:t>
            </a:r>
            <a:r>
              <a:rPr lang="en-US" sz="44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8 electrons</a:t>
            </a:r>
          </a:p>
        </p:txBody>
      </p:sp>
    </p:spTree>
    <p:extLst>
      <p:ext uri="{BB962C8B-B14F-4D97-AF65-F5344CB8AC3E}">
        <p14:creationId xmlns:p14="http://schemas.microsoft.com/office/powerpoint/2010/main" val="305302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D0EDEF-E640-42EE-B11D-CD8C599CD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83" y="820177"/>
            <a:ext cx="10864033" cy="220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BAAAEC-D873-419B-9B15-6B9F853F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31" y="758469"/>
            <a:ext cx="11130537" cy="24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17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D7611A-0367-4450-9367-91672731D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69" y="321885"/>
            <a:ext cx="10538426" cy="378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20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ATOM</a:t>
            </a:r>
          </a:p>
          <a:p>
            <a:pPr marL="0" indent="0" algn="r">
              <a:spcAft>
                <a:spcPts val="2133"/>
              </a:spcAft>
              <a:buNone/>
            </a:pPr>
            <a:r>
              <a:rPr lang="en-US" sz="6400" dirty="0">
                <a:solidFill>
                  <a:srgbClr val="0B5394"/>
                </a:solidFill>
              </a:rPr>
              <a:t>THE SMALLEST PARTICLE OF A CHEMICAL ELEMENT THAT CAN EXIST.</a:t>
            </a:r>
            <a:endParaRPr lang="en-AU" sz="6400" dirty="0">
              <a:solidFill>
                <a:srgbClr val="0B5394"/>
              </a:solidFill>
            </a:endParaRPr>
          </a:p>
        </p:txBody>
      </p:sp>
      <p:pic>
        <p:nvPicPr>
          <p:cNvPr id="1026" name="Picture 2" descr="What is Atomic Structure? - Answered - Twinkl teaching Wiki">
            <a:extLst>
              <a:ext uri="{FF2B5EF4-FFF2-40B4-BE49-F238E27FC236}">
                <a16:creationId xmlns:a16="http://schemas.microsoft.com/office/drawing/2014/main" id="{44179C71-BA8A-4DA8-8F3D-6316FB745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387" y="271693"/>
            <a:ext cx="2687186" cy="162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6B04B-F3F9-4E0A-92D5-F9F930116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513254" y="-74584"/>
            <a:ext cx="8208962" cy="1470026"/>
          </a:xfrm>
        </p:spPr>
        <p:txBody>
          <a:bodyPr/>
          <a:lstStyle/>
          <a:p>
            <a:r>
              <a:rPr lang="en-GB" dirty="0"/>
              <a:t>On your whiteboards.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02933" y="5877272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</a:rPr>
              <a:t>2,8,1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5704" y="967012"/>
            <a:ext cx="7650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prstClr val="black"/>
                </a:solidFill>
              </a:rPr>
              <a:t>Draw electrons shell diagrams and write electronic structures for: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17938" y="2292628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</a:rPr>
              <a:t> Sodium</a:t>
            </a:r>
          </a:p>
        </p:txBody>
      </p:sp>
      <p:sp>
        <p:nvSpPr>
          <p:cNvPr id="7" name="Oval 6"/>
          <p:cNvSpPr/>
          <p:nvPr/>
        </p:nvSpPr>
        <p:spPr>
          <a:xfrm>
            <a:off x="5429782" y="4008100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60750" y="3646919"/>
            <a:ext cx="1476164" cy="14041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754698" y="3322573"/>
            <a:ext cx="2070248" cy="2019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9974" y="375673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28902" y="446596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5274" y="3393745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8635" y="4788047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6310376" y="4124144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71996" y="4153935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</a:rPr>
              <a:t>Na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835368" y="4124144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85347" y="307000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pic>
        <p:nvPicPr>
          <p:cNvPr id="7170" name="Picture 2" descr="Element Sodium Coasters - CafePress">
            <a:extLst>
              <a:ext uri="{FF2B5EF4-FFF2-40B4-BE49-F238E27FC236}">
                <a16:creationId xmlns:a16="http://schemas.microsoft.com/office/drawing/2014/main" id="{F264BA58-975C-4AEB-B86D-36D7786B5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28" y="-32106"/>
            <a:ext cx="2536272" cy="253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17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945A8-BDF5-475B-A400-D648709E0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672252" y="-22684"/>
            <a:ext cx="8208962" cy="1470026"/>
          </a:xfrm>
        </p:spPr>
        <p:txBody>
          <a:bodyPr/>
          <a:lstStyle/>
          <a:p>
            <a:r>
              <a:rPr lang="en-GB" dirty="0"/>
              <a:t>On your whiteboards.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60348" y="5877272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</a:rPr>
              <a:t>2,4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5704" y="967012"/>
            <a:ext cx="7650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prstClr val="black"/>
                </a:solidFill>
              </a:rPr>
              <a:t>Draw electron shell diagrams and write electronic structures for: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169632" y="2292628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</a:rPr>
              <a:t> Carbon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353" y="3428207"/>
            <a:ext cx="2043113" cy="170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 descr="Element 006 - C - Carbon (Full) Square Sticker | Zazzle.com.au">
            <a:extLst>
              <a:ext uri="{FF2B5EF4-FFF2-40B4-BE49-F238E27FC236}">
                <a16:creationId xmlns:a16="http://schemas.microsoft.com/office/drawing/2014/main" id="{537A9783-C12E-4BB7-9D1D-F1066ADBE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912" y="0"/>
            <a:ext cx="2676088" cy="26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37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86DD1-FFF2-4E43-B294-EF7C1850B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597144" y="-98569"/>
            <a:ext cx="8208962" cy="1470026"/>
          </a:xfrm>
        </p:spPr>
        <p:txBody>
          <a:bodyPr/>
          <a:lstStyle/>
          <a:p>
            <a:r>
              <a:rPr lang="en-GB" dirty="0"/>
              <a:t>On your whiteboards.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11125" y="5877272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</a:rPr>
              <a:t>2,8,7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5704" y="967012"/>
            <a:ext cx="7650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prstClr val="black"/>
                </a:solidFill>
              </a:rPr>
              <a:t>Draw electron shell diagrams and write electronic structures for: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10112" y="228907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</a:rPr>
              <a:t> Chlorine</a:t>
            </a:r>
          </a:p>
        </p:txBody>
      </p:sp>
      <p:sp>
        <p:nvSpPr>
          <p:cNvPr id="7" name="Oval 6"/>
          <p:cNvSpPr/>
          <p:nvPr/>
        </p:nvSpPr>
        <p:spPr>
          <a:xfrm>
            <a:off x="5410056" y="3997961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41024" y="3636780"/>
            <a:ext cx="1476164" cy="14041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734972" y="3312434"/>
            <a:ext cx="2070248" cy="2019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0248" y="374659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09176" y="4455826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5548" y="338360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58909" y="4777908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6290650" y="4114005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2270" y="4143796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prstClr val="black"/>
                </a:solidFill>
              </a:rPr>
              <a:t>Cl</a:t>
            </a:r>
            <a:endParaRPr lang="en-GB" sz="2000" b="1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815642" y="4114005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579838" y="4113019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4495576" y="4113019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65621" y="305986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51263" y="5075824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pic>
        <p:nvPicPr>
          <p:cNvPr id="10242" name="Picture 2" descr="Element 017 - Cl - Chlorine (Full) Square Sticker | Zazzle.com">
            <a:extLst>
              <a:ext uri="{FF2B5EF4-FFF2-40B4-BE49-F238E27FC236}">
                <a16:creationId xmlns:a16="http://schemas.microsoft.com/office/drawing/2014/main" id="{634DB1EC-0324-4984-BE6B-9D8D1C31F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729" y="703"/>
            <a:ext cx="3756675" cy="197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59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62720-3763-4D33-94BD-188E3D912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8" name="TextBox 47"/>
          <p:cNvSpPr txBox="1"/>
          <p:nvPr/>
        </p:nvSpPr>
        <p:spPr>
          <a:xfrm>
            <a:off x="5312562" y="5906888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</a:rPr>
              <a:t>2,8,3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5704" y="967012"/>
            <a:ext cx="7650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prstClr val="black"/>
                </a:solidFill>
              </a:rPr>
              <a:t>Draw electron shell diagrams and write electronic structures for: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766744" y="2289076"/>
            <a:ext cx="190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</a:rPr>
              <a:t> Aluminium</a:t>
            </a:r>
          </a:p>
        </p:txBody>
      </p:sp>
      <p:sp>
        <p:nvSpPr>
          <p:cNvPr id="7" name="Oval 6"/>
          <p:cNvSpPr/>
          <p:nvPr/>
        </p:nvSpPr>
        <p:spPr>
          <a:xfrm>
            <a:off x="5361451" y="3987499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992419" y="3626318"/>
            <a:ext cx="1476164" cy="14041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86367" y="3301972"/>
            <a:ext cx="2070248" cy="2019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1643" y="373612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0571" y="444536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16943" y="3373144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10304" y="4767446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6242045" y="4103543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03665" y="4133334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prstClr val="black"/>
                </a:solidFill>
              </a:rPr>
              <a:t>Al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767037" y="4103543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597757" y="410255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4513495" y="410255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02658" y="50653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F1093E3-AF34-4B88-A33E-A771C07746C8}"/>
              </a:ext>
            </a:extLst>
          </p:cNvPr>
          <p:cNvSpPr txBox="1">
            <a:spLocks/>
          </p:cNvSpPr>
          <p:nvPr/>
        </p:nvSpPr>
        <p:spPr>
          <a:xfrm>
            <a:off x="3876962" y="13612"/>
            <a:ext cx="8004252" cy="138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GB" kern="0"/>
              <a:t>On your whiteboards.</a:t>
            </a:r>
            <a:endParaRPr lang="en-GB" kern="0" dirty="0"/>
          </a:p>
        </p:txBody>
      </p:sp>
      <p:pic>
        <p:nvPicPr>
          <p:cNvPr id="22" name="Picture 2" descr="Element 13 - Al (aluminium) - Full Tile Coaster by DOincDEsign - CafePress">
            <a:extLst>
              <a:ext uri="{FF2B5EF4-FFF2-40B4-BE49-F238E27FC236}">
                <a16:creationId xmlns:a16="http://schemas.microsoft.com/office/drawing/2014/main" id="{57E43FB9-E8C6-476A-9FAC-2EC77CA75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708" y="0"/>
            <a:ext cx="2592293" cy="259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48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C4688-7277-48EE-9848-417AB1125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672252" y="0"/>
            <a:ext cx="8208962" cy="1470026"/>
          </a:xfrm>
        </p:spPr>
        <p:txBody>
          <a:bodyPr/>
          <a:lstStyle/>
          <a:p>
            <a:r>
              <a:rPr lang="en-GB" dirty="0"/>
              <a:t>On your whiteboards.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11124" y="5877272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</a:rPr>
              <a:t>2,8,8,2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5704" y="967012"/>
            <a:ext cx="7650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prstClr val="black"/>
                </a:solidFill>
              </a:rPr>
              <a:t>Draw electron shell diagrams and write electronic structures for: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10112" y="2289076"/>
            <a:ext cx="1446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prstClr val="black"/>
                </a:solidFill>
              </a:rPr>
              <a:t> Calcium</a:t>
            </a:r>
          </a:p>
        </p:txBody>
      </p:sp>
      <p:sp>
        <p:nvSpPr>
          <p:cNvPr id="7" name="Oval 6"/>
          <p:cNvSpPr/>
          <p:nvPr/>
        </p:nvSpPr>
        <p:spPr>
          <a:xfrm>
            <a:off x="5373187" y="4030614"/>
            <a:ext cx="720080" cy="720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04155" y="3669433"/>
            <a:ext cx="1476164" cy="14041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698103" y="3345087"/>
            <a:ext cx="2070248" cy="20191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3379" y="3779244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72307" y="448847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8679" y="3416259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22040" y="4810561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6253781" y="4146658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15401" y="4176449"/>
            <a:ext cx="44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prstClr val="black"/>
                </a:solidFill>
              </a:rPr>
              <a:t>Ca</a:t>
            </a:r>
            <a:endParaRPr lang="en-GB" sz="2000" b="1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4778773" y="4146658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6542969" y="414567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4458707" y="4145672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28752" y="3092518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14394" y="5108477"/>
            <a:ext cx="450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xx</a:t>
            </a:r>
          </a:p>
        </p:txBody>
      </p:sp>
      <p:sp>
        <p:nvSpPr>
          <p:cNvPr id="21" name="Oval 20"/>
          <p:cNvSpPr/>
          <p:nvPr/>
        </p:nvSpPr>
        <p:spPr>
          <a:xfrm>
            <a:off x="4329071" y="3009337"/>
            <a:ext cx="2808312" cy="2736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6978525" y="414891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4166406" y="414665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prstClr val="black"/>
                </a:solidFill>
              </a:rPr>
              <a:t>x</a:t>
            </a:r>
          </a:p>
        </p:txBody>
      </p:sp>
      <p:pic>
        <p:nvPicPr>
          <p:cNvPr id="12290" name="Picture 2" descr="Mr. J Villa / Calcium-Brianne">
            <a:extLst>
              <a:ext uri="{FF2B5EF4-FFF2-40B4-BE49-F238E27FC236}">
                <a16:creationId xmlns:a16="http://schemas.microsoft.com/office/drawing/2014/main" id="{9D9681C7-CE3D-48E3-AD27-DE91AB178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119" y="0"/>
            <a:ext cx="2354873" cy="223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3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5F6303-819E-4569-8D12-CD237005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878" y="874474"/>
            <a:ext cx="7108243" cy="510905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8BF8E88-CE78-4AA1-AB0A-8C5B79C44581}"/>
              </a:ext>
            </a:extLst>
          </p:cNvPr>
          <p:cNvSpPr txBox="1">
            <a:spLocks/>
          </p:cNvSpPr>
          <p:nvPr/>
        </p:nvSpPr>
        <p:spPr>
          <a:xfrm>
            <a:off x="3361859" y="0"/>
            <a:ext cx="8208962" cy="1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GB" kern="0" dirty="0"/>
              <a:t>On your whiteboards.</a:t>
            </a:r>
          </a:p>
        </p:txBody>
      </p:sp>
    </p:spTree>
    <p:extLst>
      <p:ext uri="{BB962C8B-B14F-4D97-AF65-F5344CB8AC3E}">
        <p14:creationId xmlns:p14="http://schemas.microsoft.com/office/powerpoint/2010/main" val="4085414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ION</a:t>
            </a:r>
          </a:p>
          <a:p>
            <a:pPr marL="0" indent="0" algn="r">
              <a:spcAft>
                <a:spcPts val="2133"/>
              </a:spcAft>
              <a:buNone/>
            </a:pPr>
            <a:r>
              <a:rPr lang="en-US" sz="6400" dirty="0">
                <a:solidFill>
                  <a:srgbClr val="0B5394"/>
                </a:solidFill>
              </a:rPr>
              <a:t>CHARGED PARTICLES THAT FORM WHEN AN ATOM </a:t>
            </a:r>
            <a:r>
              <a:rPr lang="en-US" sz="6400" b="1" dirty="0">
                <a:solidFill>
                  <a:srgbClr val="0B5394"/>
                </a:solidFill>
              </a:rPr>
              <a:t>LOSES</a:t>
            </a:r>
            <a:r>
              <a:rPr lang="en-US" sz="6400" dirty="0">
                <a:solidFill>
                  <a:srgbClr val="0B5394"/>
                </a:solidFill>
              </a:rPr>
              <a:t> OR </a:t>
            </a:r>
            <a:r>
              <a:rPr lang="en-US" sz="6400" b="1" dirty="0">
                <a:solidFill>
                  <a:srgbClr val="0B5394"/>
                </a:solidFill>
              </a:rPr>
              <a:t>GAINS</a:t>
            </a:r>
            <a:r>
              <a:rPr lang="en-US" sz="6400" dirty="0">
                <a:solidFill>
                  <a:srgbClr val="0B5394"/>
                </a:solidFill>
              </a:rPr>
              <a:t> </a:t>
            </a:r>
            <a:r>
              <a:rPr lang="en-US" sz="6400" b="1" dirty="0">
                <a:solidFill>
                  <a:srgbClr val="0B5394"/>
                </a:solidFill>
              </a:rPr>
              <a:t>ELECTRONS</a:t>
            </a:r>
            <a:r>
              <a:rPr lang="en-US" sz="6400" dirty="0">
                <a:solidFill>
                  <a:srgbClr val="0B539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1699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IONS FORM BECAUSE:</a:t>
            </a:r>
          </a:p>
          <a:p>
            <a:pPr marL="0" indent="0" algn="r">
              <a:spcAft>
                <a:spcPts val="2133"/>
              </a:spcAft>
              <a:buNone/>
            </a:pPr>
            <a:r>
              <a:rPr lang="en-US" sz="6400" dirty="0">
                <a:solidFill>
                  <a:srgbClr val="0B5394"/>
                </a:solidFill>
              </a:rPr>
              <a:t>ATOMS ARE MOST </a:t>
            </a:r>
            <a:r>
              <a:rPr lang="en-US" sz="6400" b="1" dirty="0">
                <a:solidFill>
                  <a:srgbClr val="0B5394"/>
                </a:solidFill>
              </a:rPr>
              <a:t>STABLE</a:t>
            </a:r>
            <a:r>
              <a:rPr lang="en-US" sz="6400" dirty="0">
                <a:solidFill>
                  <a:srgbClr val="0B5394"/>
                </a:solidFill>
              </a:rPr>
              <a:t> WITH A </a:t>
            </a:r>
            <a:r>
              <a:rPr lang="en-US" sz="6400" b="1" dirty="0">
                <a:solidFill>
                  <a:srgbClr val="0B5394"/>
                </a:solidFill>
              </a:rPr>
              <a:t>FULL OUTER ELECTRON SHELL.</a:t>
            </a:r>
          </a:p>
        </p:txBody>
      </p:sp>
    </p:spTree>
    <p:extLst>
      <p:ext uri="{BB962C8B-B14F-4D97-AF65-F5344CB8AC3E}">
        <p14:creationId xmlns:p14="http://schemas.microsoft.com/office/powerpoint/2010/main" val="494459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CATIONS</a:t>
            </a:r>
          </a:p>
          <a:p>
            <a:pPr marL="0" indent="0" algn="r">
              <a:spcAft>
                <a:spcPts val="2133"/>
              </a:spcAft>
              <a:buNone/>
            </a:pPr>
            <a:r>
              <a:rPr lang="en-US" sz="6400" dirty="0">
                <a:solidFill>
                  <a:srgbClr val="0B5394"/>
                </a:solidFill>
              </a:rPr>
              <a:t>AN ATOM THAT HAS </a:t>
            </a:r>
            <a:r>
              <a:rPr lang="en-US" sz="6400" b="1" dirty="0">
                <a:solidFill>
                  <a:srgbClr val="0B5394"/>
                </a:solidFill>
              </a:rPr>
              <a:t>LOST ELECTRONS</a:t>
            </a:r>
          </a:p>
        </p:txBody>
      </p:sp>
      <p:pic>
        <p:nvPicPr>
          <p:cNvPr id="3" name="Picture 2" descr="Chemistry Jokes » Blog Archive Cation - Chemistry Jokes">
            <a:extLst>
              <a:ext uri="{FF2B5EF4-FFF2-40B4-BE49-F238E27FC236}">
                <a16:creationId xmlns:a16="http://schemas.microsoft.com/office/drawing/2014/main" id="{A4114E98-5F0E-427B-AC21-2AE3820A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325" y="-1"/>
            <a:ext cx="2363675" cy="23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975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ANIONS</a:t>
            </a:r>
          </a:p>
          <a:p>
            <a:pPr marL="0" indent="0" algn="r">
              <a:spcAft>
                <a:spcPts val="2133"/>
              </a:spcAft>
              <a:buNone/>
            </a:pPr>
            <a:r>
              <a:rPr lang="en-US" sz="6400" dirty="0">
                <a:solidFill>
                  <a:srgbClr val="0B5394"/>
                </a:solidFill>
              </a:rPr>
              <a:t>AN ATOM THAT HAS </a:t>
            </a:r>
            <a:r>
              <a:rPr lang="en-US" sz="6400" b="1" dirty="0">
                <a:solidFill>
                  <a:srgbClr val="0B5394"/>
                </a:solidFill>
              </a:rPr>
              <a:t>GAINED ELECTRONS</a:t>
            </a:r>
          </a:p>
        </p:txBody>
      </p:sp>
      <p:pic>
        <p:nvPicPr>
          <p:cNvPr id="4" name="Picture 4" descr="Onions are cations I guess? : physicsmemes">
            <a:extLst>
              <a:ext uri="{FF2B5EF4-FFF2-40B4-BE49-F238E27FC236}">
                <a16:creationId xmlns:a16="http://schemas.microsoft.com/office/drawing/2014/main" id="{000FC21D-F823-4A8F-9E6C-F3D182D27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6043" y="0"/>
            <a:ext cx="1549616" cy="3033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60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ELEMENT</a:t>
            </a:r>
          </a:p>
          <a:p>
            <a:pPr marL="0" indent="0" algn="r">
              <a:spcAft>
                <a:spcPts val="2133"/>
              </a:spcAft>
              <a:buNone/>
            </a:pPr>
            <a:r>
              <a:rPr lang="en-US" sz="6400" dirty="0">
                <a:solidFill>
                  <a:srgbClr val="0B5394"/>
                </a:solidFill>
              </a:rPr>
              <a:t>A SUBSTANCE THAT CONTAINS ONLY </a:t>
            </a:r>
            <a:r>
              <a:rPr lang="en-US" sz="6400" b="1" dirty="0">
                <a:solidFill>
                  <a:srgbClr val="0B5394"/>
                </a:solidFill>
              </a:rPr>
              <a:t>ONE TYPE </a:t>
            </a:r>
            <a:r>
              <a:rPr lang="en-US" sz="6400" dirty="0">
                <a:solidFill>
                  <a:srgbClr val="0B5394"/>
                </a:solidFill>
              </a:rPr>
              <a:t>OF ATOM</a:t>
            </a:r>
            <a:endParaRPr lang="en-AU" sz="6400" dirty="0">
              <a:solidFill>
                <a:srgbClr val="0B5394"/>
              </a:solidFill>
            </a:endParaRPr>
          </a:p>
        </p:txBody>
      </p:sp>
      <p:pic>
        <p:nvPicPr>
          <p:cNvPr id="2050" name="Picture 2" descr="Atom, atomic, bromine, chemistry, element, mendeleev icon - Download on  Iconfinder">
            <a:extLst>
              <a:ext uri="{FF2B5EF4-FFF2-40B4-BE49-F238E27FC236}">
                <a16:creationId xmlns:a16="http://schemas.microsoft.com/office/drawing/2014/main" id="{1B05813C-1752-43D3-9AC5-A2FFD721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53" y="176867"/>
            <a:ext cx="1660347" cy="166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817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B0938FB-EA6E-447A-B702-F915DDFE2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63DC63-BDA9-49D1-BD43-B7C910397E33}"/>
              </a:ext>
            </a:extLst>
          </p:cNvPr>
          <p:cNvSpPr txBox="1">
            <a:spLocks/>
          </p:cNvSpPr>
          <p:nvPr/>
        </p:nvSpPr>
        <p:spPr>
          <a:xfrm>
            <a:off x="8913733" y="178361"/>
            <a:ext cx="3455867" cy="196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defTabSz="1219170">
              <a:buClr>
                <a:srgbClr val="212121"/>
              </a:buClr>
              <a:defRPr/>
            </a:pPr>
            <a:r>
              <a:rPr lang="en-GB" sz="2667" kern="0" dirty="0">
                <a:solidFill>
                  <a:srgbClr val="212121"/>
                </a:solidFill>
                <a:highlight>
                  <a:srgbClr val="FFFF00"/>
                </a:highlight>
              </a:rPr>
              <a:t>On your whiteboards.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8EA04-6B31-4E6A-8CE1-1417E0F1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96" y="1255016"/>
            <a:ext cx="11199209" cy="2487251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479FCDA4-19A3-4230-B0DA-D9643AF5F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892" y="3877733"/>
            <a:ext cx="2625813" cy="272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3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B0938FB-EA6E-447A-B702-F915DDFE2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63DC63-BDA9-49D1-BD43-B7C910397E33}"/>
              </a:ext>
            </a:extLst>
          </p:cNvPr>
          <p:cNvSpPr txBox="1">
            <a:spLocks/>
          </p:cNvSpPr>
          <p:nvPr/>
        </p:nvSpPr>
        <p:spPr>
          <a:xfrm>
            <a:off x="8913733" y="178361"/>
            <a:ext cx="3455867" cy="196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defTabSz="1219170">
              <a:buClr>
                <a:srgbClr val="212121"/>
              </a:buClr>
              <a:defRPr/>
            </a:pPr>
            <a:r>
              <a:rPr lang="en-GB" sz="2667" kern="0" dirty="0">
                <a:solidFill>
                  <a:srgbClr val="212121"/>
                </a:solidFill>
                <a:highlight>
                  <a:srgbClr val="FFFF00"/>
                </a:highlight>
              </a:rPr>
              <a:t>On your whiteboards.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3CEBE-2FF0-44B3-91B5-81F538C17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67" y="1253810"/>
            <a:ext cx="10219267" cy="2310833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5F21485-95F2-40A0-9806-1D6617B9D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28" y="3585028"/>
            <a:ext cx="2917945" cy="2940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44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B0938FB-EA6E-447A-B702-F915DDFE2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63DC63-BDA9-49D1-BD43-B7C910397E33}"/>
              </a:ext>
            </a:extLst>
          </p:cNvPr>
          <p:cNvSpPr txBox="1">
            <a:spLocks/>
          </p:cNvSpPr>
          <p:nvPr/>
        </p:nvSpPr>
        <p:spPr>
          <a:xfrm>
            <a:off x="8913733" y="178361"/>
            <a:ext cx="3455867" cy="196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defTabSz="1219170">
              <a:buClr>
                <a:srgbClr val="212121"/>
              </a:buClr>
              <a:defRPr/>
            </a:pPr>
            <a:r>
              <a:rPr lang="en-GB" sz="2667" kern="0" dirty="0">
                <a:solidFill>
                  <a:srgbClr val="212121"/>
                </a:solidFill>
                <a:highlight>
                  <a:srgbClr val="FFFF00"/>
                </a:highlight>
              </a:rPr>
              <a:t>On your whiteboards.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4CE21-A8E6-405C-AF79-50530B85C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69" y="1168085"/>
            <a:ext cx="9767663" cy="45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95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B0938FB-EA6E-447A-B702-F915DDFE2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63DC63-BDA9-49D1-BD43-B7C910397E33}"/>
              </a:ext>
            </a:extLst>
          </p:cNvPr>
          <p:cNvSpPr txBox="1">
            <a:spLocks/>
          </p:cNvSpPr>
          <p:nvPr/>
        </p:nvSpPr>
        <p:spPr>
          <a:xfrm>
            <a:off x="8913733" y="178361"/>
            <a:ext cx="3455867" cy="196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defTabSz="1219170">
              <a:buClr>
                <a:srgbClr val="212121"/>
              </a:buClr>
              <a:defRPr/>
            </a:pPr>
            <a:r>
              <a:rPr lang="en-GB" sz="2667" kern="0" dirty="0">
                <a:solidFill>
                  <a:srgbClr val="212121"/>
                </a:solidFill>
                <a:highlight>
                  <a:srgbClr val="FFFF00"/>
                </a:highlight>
              </a:rPr>
              <a:t>On your whiteboards.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5547C-3E38-49B1-8E36-F395ED18E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02" y="1062503"/>
            <a:ext cx="10111997" cy="473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47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4B50B21-9634-4DB3-8C99-DEECA68C8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E2680-7525-4C33-A0EE-B92CE4C5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4" y="907698"/>
            <a:ext cx="6249272" cy="504260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2259021-94B6-47CC-832E-47F1C3C37B56}"/>
              </a:ext>
            </a:extLst>
          </p:cNvPr>
          <p:cNvSpPr txBox="1">
            <a:spLocks/>
          </p:cNvSpPr>
          <p:nvPr/>
        </p:nvSpPr>
        <p:spPr>
          <a:xfrm>
            <a:off x="8913733" y="178361"/>
            <a:ext cx="3455867" cy="196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defTabSz="1219170">
              <a:buClr>
                <a:srgbClr val="212121"/>
              </a:buClr>
              <a:defRPr/>
            </a:pPr>
            <a:r>
              <a:rPr lang="en-GB" sz="2667" kern="0" dirty="0">
                <a:solidFill>
                  <a:srgbClr val="212121"/>
                </a:solidFill>
                <a:highlight>
                  <a:srgbClr val="FFFF00"/>
                </a:highlight>
              </a:rPr>
              <a:t>On your whiteboards.</a:t>
            </a:r>
          </a:p>
        </p:txBody>
      </p:sp>
    </p:spTree>
    <p:extLst>
      <p:ext uri="{BB962C8B-B14F-4D97-AF65-F5344CB8AC3E}">
        <p14:creationId xmlns:p14="http://schemas.microsoft.com/office/powerpoint/2010/main" val="3199801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4B50B21-9634-4DB3-8C99-DEECA68C8D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DC5F5-ECDA-4D3B-AD7D-EDD6CA593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10" y="941558"/>
            <a:ext cx="6312781" cy="514421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CF7F86-6DD7-4886-B69C-346A713EF16E}"/>
              </a:ext>
            </a:extLst>
          </p:cNvPr>
          <p:cNvSpPr txBox="1">
            <a:spLocks/>
          </p:cNvSpPr>
          <p:nvPr/>
        </p:nvSpPr>
        <p:spPr>
          <a:xfrm>
            <a:off x="8913733" y="178361"/>
            <a:ext cx="3455867" cy="196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defTabSz="1219170">
              <a:buClr>
                <a:srgbClr val="212121"/>
              </a:buClr>
              <a:defRPr/>
            </a:pPr>
            <a:r>
              <a:rPr lang="en-GB" sz="2667" kern="0" dirty="0">
                <a:solidFill>
                  <a:srgbClr val="212121"/>
                </a:solidFill>
                <a:highlight>
                  <a:srgbClr val="FFFF00"/>
                </a:highlight>
              </a:rPr>
              <a:t>On your whiteboards.</a:t>
            </a:r>
          </a:p>
        </p:txBody>
      </p:sp>
    </p:spTree>
    <p:extLst>
      <p:ext uri="{BB962C8B-B14F-4D97-AF65-F5344CB8AC3E}">
        <p14:creationId xmlns:p14="http://schemas.microsoft.com/office/powerpoint/2010/main" val="37738334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20383" y="705676"/>
            <a:ext cx="7650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prstClr val="black"/>
                </a:solidFill>
              </a:rPr>
              <a:t>Draw the electron configuration for: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F1093E3-AF34-4B88-A33E-A771C07746C8}"/>
              </a:ext>
            </a:extLst>
          </p:cNvPr>
          <p:cNvSpPr txBox="1">
            <a:spLocks/>
          </p:cNvSpPr>
          <p:nvPr/>
        </p:nvSpPr>
        <p:spPr>
          <a:xfrm>
            <a:off x="3876962" y="13612"/>
            <a:ext cx="8004252" cy="138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GB" kern="0"/>
              <a:t>On your whiteboards.</a:t>
            </a:r>
            <a:endParaRPr lang="en-GB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C0C9A-7D01-4B5F-B370-A947C5EC7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47" y="1435734"/>
            <a:ext cx="10312905" cy="4892539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3EEA3413-7ED9-4312-9587-DF045C435CE6}"/>
              </a:ext>
            </a:extLst>
          </p:cNvPr>
          <p:cNvSpPr/>
          <p:nvPr/>
        </p:nvSpPr>
        <p:spPr>
          <a:xfrm rot="2068473">
            <a:off x="10618661" y="237517"/>
            <a:ext cx="872183" cy="1446510"/>
          </a:xfrm>
          <a:prstGeom prst="downArrow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ABE0FCB-B0A6-4878-AE79-A74FEAAF83C1}"/>
              </a:ext>
            </a:extLst>
          </p:cNvPr>
          <p:cNvSpPr/>
          <p:nvPr/>
        </p:nvSpPr>
        <p:spPr>
          <a:xfrm rot="7529098">
            <a:off x="10913838" y="5528255"/>
            <a:ext cx="872183" cy="1446510"/>
          </a:xfrm>
          <a:prstGeom prst="downArrow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7761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20383" y="705676"/>
            <a:ext cx="7650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prstClr val="black"/>
                </a:solidFill>
              </a:rPr>
              <a:t>Draw the electron configuration for: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F1093E3-AF34-4B88-A33E-A771C07746C8}"/>
              </a:ext>
            </a:extLst>
          </p:cNvPr>
          <p:cNvSpPr txBox="1">
            <a:spLocks/>
          </p:cNvSpPr>
          <p:nvPr/>
        </p:nvSpPr>
        <p:spPr>
          <a:xfrm>
            <a:off x="3876962" y="13612"/>
            <a:ext cx="8004252" cy="138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GB" kern="0"/>
              <a:t>On your whiteboards.</a:t>
            </a:r>
            <a:endParaRPr lang="en-GB" kern="0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EEA3413-7ED9-4312-9587-DF045C435CE6}"/>
              </a:ext>
            </a:extLst>
          </p:cNvPr>
          <p:cNvSpPr/>
          <p:nvPr/>
        </p:nvSpPr>
        <p:spPr>
          <a:xfrm rot="2068473">
            <a:off x="10530171" y="284712"/>
            <a:ext cx="872183" cy="1446510"/>
          </a:xfrm>
          <a:prstGeom prst="downArrow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A0A73-73DB-4023-ACE7-274875F87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80" y="1727194"/>
            <a:ext cx="10126440" cy="4709002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C3B986C3-1525-4C45-ADB5-55BE5529E302}"/>
              </a:ext>
            </a:extLst>
          </p:cNvPr>
          <p:cNvSpPr/>
          <p:nvPr/>
        </p:nvSpPr>
        <p:spPr>
          <a:xfrm rot="6880421">
            <a:off x="10916640" y="5488381"/>
            <a:ext cx="872183" cy="1446510"/>
          </a:xfrm>
          <a:prstGeom prst="downArrow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8518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20383" y="705676"/>
            <a:ext cx="7650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prstClr val="black"/>
                </a:solidFill>
              </a:rPr>
              <a:t>Draw the electron configuration for: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F1093E3-AF34-4B88-A33E-A771C07746C8}"/>
              </a:ext>
            </a:extLst>
          </p:cNvPr>
          <p:cNvSpPr txBox="1">
            <a:spLocks/>
          </p:cNvSpPr>
          <p:nvPr/>
        </p:nvSpPr>
        <p:spPr>
          <a:xfrm>
            <a:off x="3876962" y="13612"/>
            <a:ext cx="8004252" cy="138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GB" kern="0"/>
              <a:t>On your whiteboards.</a:t>
            </a:r>
            <a:endParaRPr lang="en-GB" kern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238F4C-8FEE-40FC-B401-FB097241D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073" y="1352007"/>
            <a:ext cx="9803853" cy="470663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718AD99C-C653-472F-BC57-9B38F8B97104}"/>
              </a:ext>
            </a:extLst>
          </p:cNvPr>
          <p:cNvSpPr/>
          <p:nvPr/>
        </p:nvSpPr>
        <p:spPr>
          <a:xfrm rot="6880421">
            <a:off x="10916640" y="5488381"/>
            <a:ext cx="872183" cy="1446510"/>
          </a:xfrm>
          <a:prstGeom prst="downArrow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EEA3413-7ED9-4312-9587-DF045C435CE6}"/>
              </a:ext>
            </a:extLst>
          </p:cNvPr>
          <p:cNvSpPr/>
          <p:nvPr/>
        </p:nvSpPr>
        <p:spPr>
          <a:xfrm rot="2068473">
            <a:off x="10830365" y="376447"/>
            <a:ext cx="872183" cy="1446510"/>
          </a:xfrm>
          <a:prstGeom prst="downArrow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1355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20383" y="705676"/>
            <a:ext cx="7650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prstClr val="black"/>
                </a:solidFill>
              </a:rPr>
              <a:t>Draw the electron configuration for: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F1093E3-AF34-4B88-A33E-A771C07746C8}"/>
              </a:ext>
            </a:extLst>
          </p:cNvPr>
          <p:cNvSpPr txBox="1">
            <a:spLocks/>
          </p:cNvSpPr>
          <p:nvPr/>
        </p:nvSpPr>
        <p:spPr>
          <a:xfrm>
            <a:off x="3876962" y="13612"/>
            <a:ext cx="8004252" cy="138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r>
              <a:rPr lang="en-GB" kern="0"/>
              <a:t>On your whiteboards.</a:t>
            </a:r>
            <a:endParaRPr lang="en-GB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7B5E2-9615-44C4-BF88-F8DC1726C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89" y="1490127"/>
            <a:ext cx="9715616" cy="4916573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718AD99C-C653-472F-BC57-9B38F8B97104}"/>
              </a:ext>
            </a:extLst>
          </p:cNvPr>
          <p:cNvSpPr/>
          <p:nvPr/>
        </p:nvSpPr>
        <p:spPr>
          <a:xfrm rot="6880421">
            <a:off x="10214933" y="5436546"/>
            <a:ext cx="872183" cy="1446510"/>
          </a:xfrm>
          <a:prstGeom prst="downArrow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3EEA3413-7ED9-4312-9587-DF045C435CE6}"/>
              </a:ext>
            </a:extLst>
          </p:cNvPr>
          <p:cNvSpPr/>
          <p:nvPr/>
        </p:nvSpPr>
        <p:spPr>
          <a:xfrm rot="2068473">
            <a:off x="10340141" y="766871"/>
            <a:ext cx="872183" cy="1446510"/>
          </a:xfrm>
          <a:prstGeom prst="downArrow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41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otassium - Energy Education">
            <a:extLst>
              <a:ext uri="{FF2B5EF4-FFF2-40B4-BE49-F238E27FC236}">
                <a16:creationId xmlns:a16="http://schemas.microsoft.com/office/drawing/2014/main" id="{3A458456-3286-45C6-9F54-CF8BE184C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29" y="271549"/>
            <a:ext cx="2110181" cy="216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ATOMIC NUMBER</a:t>
            </a:r>
          </a:p>
          <a:p>
            <a:pPr marL="0" indent="0" algn="r">
              <a:spcAft>
                <a:spcPts val="2133"/>
              </a:spcAft>
              <a:buNone/>
            </a:pPr>
            <a:r>
              <a:rPr lang="en-US" sz="6400" dirty="0">
                <a:solidFill>
                  <a:srgbClr val="0B5394"/>
                </a:solidFill>
              </a:rPr>
              <a:t>THE NUMBER OF </a:t>
            </a:r>
            <a:r>
              <a:rPr lang="en-US" sz="6400" b="1" dirty="0">
                <a:solidFill>
                  <a:srgbClr val="0B5394"/>
                </a:solidFill>
              </a:rPr>
              <a:t>PROTONS</a:t>
            </a:r>
            <a:r>
              <a:rPr lang="en-US" sz="6400" dirty="0">
                <a:solidFill>
                  <a:srgbClr val="0B5394"/>
                </a:solidFill>
              </a:rPr>
              <a:t> IN AN ATOM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B87E87-C605-4D87-A225-281E9455DCA7}"/>
              </a:ext>
            </a:extLst>
          </p:cNvPr>
          <p:cNvSpPr/>
          <p:nvPr/>
        </p:nvSpPr>
        <p:spPr>
          <a:xfrm>
            <a:off x="10503018" y="587153"/>
            <a:ext cx="402670" cy="35233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F86162-4D78-42D6-B89C-3083A34706A9}"/>
              </a:ext>
            </a:extLst>
          </p:cNvPr>
          <p:cNvCxnSpPr/>
          <p:nvPr/>
        </p:nvCxnSpPr>
        <p:spPr>
          <a:xfrm>
            <a:off x="7256477" y="754933"/>
            <a:ext cx="3045204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80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THE PERIODIC TABLE</a:t>
            </a:r>
          </a:p>
          <a:p>
            <a:pPr marL="0" indent="0" algn="r">
              <a:spcAft>
                <a:spcPts val="2133"/>
              </a:spcAft>
              <a:buNone/>
            </a:pPr>
            <a:r>
              <a:rPr lang="en-US" sz="6400" dirty="0">
                <a:solidFill>
                  <a:srgbClr val="0B5394"/>
                </a:solidFill>
              </a:rPr>
              <a:t>SHOWS US ALL KNOWN ELEMENTS.</a:t>
            </a:r>
            <a:endParaRPr lang="en-AU" sz="6400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878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FE26CA-B6B3-4941-AC88-8F1C5C82E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9" y="83768"/>
            <a:ext cx="11333382" cy="603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31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B7B332-DD24-4CC8-8787-EBDD8593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370" y="223991"/>
            <a:ext cx="10337260" cy="5462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1200" noProof="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Each </a:t>
            </a:r>
            <a:r>
              <a:rPr lang="en-US" sz="44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period</a:t>
            </a:r>
            <a: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(row) represents another </a:t>
            </a:r>
            <a:r>
              <a:rPr lang="en-US" sz="44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electron shell </a:t>
            </a:r>
            <a: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being filled.</a:t>
            </a:r>
            <a:endParaRPr lang="en-US" sz="4400" b="1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4331E-97BA-4E35-9368-92D3C924C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2" y="1883679"/>
            <a:ext cx="9168676" cy="390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1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B7B332-DD24-4CC8-8787-EBDD8593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732" y="159098"/>
            <a:ext cx="10918535" cy="5462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1200" noProof="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Each </a:t>
            </a:r>
            <a:r>
              <a:rPr lang="en-US" sz="44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group</a:t>
            </a:r>
            <a: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contains the elements with the </a:t>
            </a:r>
            <a:r>
              <a:rPr lang="en-US" sz="44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same number of valence electrons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DD525-2E1E-4385-BDF6-785F71B7D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27" y="1743188"/>
            <a:ext cx="11408055" cy="456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6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B7B332-DD24-4CC8-8787-EBDD8593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833" y="377374"/>
            <a:ext cx="11397952" cy="5462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Elements are grouped by number of </a:t>
            </a:r>
            <a:r>
              <a:rPr lang="en-US" sz="44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valence electrons </a:t>
            </a:r>
            <a: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because these are the electrons involved with </a:t>
            </a:r>
            <a:r>
              <a:rPr lang="en-US" sz="44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bonding.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They dictate the </a:t>
            </a:r>
            <a:r>
              <a:rPr lang="en-US" sz="44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properties</a:t>
            </a:r>
            <a: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of an element.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E.g. Group 18 – The Noble Gases</a:t>
            </a:r>
          </a:p>
        </p:txBody>
      </p:sp>
    </p:spTree>
    <p:extLst>
      <p:ext uri="{BB962C8B-B14F-4D97-AF65-F5344CB8AC3E}">
        <p14:creationId xmlns:p14="http://schemas.microsoft.com/office/powerpoint/2010/main" val="9898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220B4D-7E51-47AD-A376-A79C76901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39" y="173045"/>
            <a:ext cx="9954121" cy="621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22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4AB376-FA8D-4696-94F6-99DCCBD04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02" y="274075"/>
            <a:ext cx="11672498" cy="507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714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B7B332-DD24-4CC8-8787-EBDD8593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833" y="377374"/>
            <a:ext cx="8955127" cy="5462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Group 1</a:t>
            </a: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Elements are the </a:t>
            </a:r>
            <a:r>
              <a:rPr lang="en-US" sz="40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Alkali Metals</a:t>
            </a: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They are </a:t>
            </a:r>
            <a:r>
              <a:rPr lang="en-US" sz="40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highly reactive </a:t>
            </a: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due to having </a:t>
            </a:r>
            <a:r>
              <a:rPr lang="en-US" sz="40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1 valence electron.</a:t>
            </a: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endParaRPr lang="en-US" sz="40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They form </a:t>
            </a:r>
            <a:r>
              <a:rPr lang="en-US" sz="40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ions</a:t>
            </a: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with a charge of </a:t>
            </a:r>
            <a:r>
              <a:rPr lang="en-US" sz="40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+1</a:t>
            </a: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endParaRPr lang="en-US" sz="40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3FF55-2BC1-4985-B529-6EFAB79484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082"/>
          <a:stretch/>
        </p:blipFill>
        <p:spPr>
          <a:xfrm>
            <a:off x="10287643" y="964855"/>
            <a:ext cx="1335535" cy="41108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18A801-F376-4931-BDD0-7E4B3A252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60" y="5075661"/>
            <a:ext cx="5064391" cy="17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7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B7B332-DD24-4CC8-8787-EBDD8593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833" y="377374"/>
            <a:ext cx="8955127" cy="5462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Group 2</a:t>
            </a: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Elements are the </a:t>
            </a:r>
            <a:r>
              <a:rPr lang="en-US" sz="40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Alkaline Earth Metals</a:t>
            </a: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They are </a:t>
            </a:r>
            <a:r>
              <a:rPr lang="en-US" sz="40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very reactive </a:t>
            </a: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due to having </a:t>
            </a:r>
            <a:r>
              <a:rPr lang="en-US" sz="40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2 valence electrons.</a:t>
            </a: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endParaRPr lang="en-US" sz="40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They form </a:t>
            </a:r>
            <a:r>
              <a:rPr lang="en-US" sz="40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ions</a:t>
            </a: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 with a charge of </a:t>
            </a:r>
            <a:r>
              <a:rPr lang="en-US" sz="40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+2</a:t>
            </a: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endParaRPr lang="en-US" sz="40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18A801-F376-4931-BDD0-7E4B3A252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60" y="5075661"/>
            <a:ext cx="5064391" cy="1782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7B53A3-DDC5-4978-A7F1-3D1BF3364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146" y="87815"/>
            <a:ext cx="1447716" cy="467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B7B332-DD24-4CC8-8787-EBDD8593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833" y="377374"/>
            <a:ext cx="8955127" cy="5462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Group 14</a:t>
            </a:r>
            <a:endParaRPr lang="en-US" sz="40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They have 4 valence electrons</a:t>
            </a:r>
            <a:endParaRPr lang="en-US" sz="4000" b="1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endParaRPr lang="en-US" sz="40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They tend to share electrons with other non-metals to bond</a:t>
            </a:r>
            <a:endParaRPr lang="en-US" sz="4000" b="1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endParaRPr lang="en-US" sz="40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ACFE2F-BC14-479F-92F0-F94C2F130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510" y="545445"/>
            <a:ext cx="1092570" cy="576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9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otassium - Energy Education">
            <a:extLst>
              <a:ext uri="{FF2B5EF4-FFF2-40B4-BE49-F238E27FC236}">
                <a16:creationId xmlns:a16="http://schemas.microsoft.com/office/drawing/2014/main" id="{3A458456-3286-45C6-9F54-CF8BE184C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729" y="271549"/>
            <a:ext cx="2110181" cy="216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666200" y="754933"/>
            <a:ext cx="11276400" cy="546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sz="3200" dirty="0"/>
              <a:t>Repeat the opposite word/phrase.</a:t>
            </a:r>
            <a:endParaRPr sz="3200" dirty="0"/>
          </a:p>
          <a:p>
            <a:pPr marL="0" indent="0">
              <a:spcBef>
                <a:spcPts val="2133"/>
              </a:spcBef>
              <a:buNone/>
            </a:pPr>
            <a:r>
              <a:rPr lang="en-AU" sz="6400" dirty="0"/>
              <a:t>MASS NUMBER</a:t>
            </a:r>
          </a:p>
          <a:p>
            <a:pPr marL="0" indent="0" algn="r">
              <a:spcAft>
                <a:spcPts val="2133"/>
              </a:spcAft>
              <a:buNone/>
            </a:pPr>
            <a:r>
              <a:rPr lang="en-US" sz="6400" dirty="0">
                <a:solidFill>
                  <a:srgbClr val="0B5394"/>
                </a:solidFill>
              </a:rPr>
              <a:t>THE NUMBER OF </a:t>
            </a:r>
            <a:r>
              <a:rPr lang="en-US" sz="6400" b="1" dirty="0">
                <a:solidFill>
                  <a:srgbClr val="0B5394"/>
                </a:solidFill>
              </a:rPr>
              <a:t>PROTONS AND NEUTRONS </a:t>
            </a:r>
            <a:r>
              <a:rPr lang="en-US" sz="6400" dirty="0">
                <a:solidFill>
                  <a:srgbClr val="0B5394"/>
                </a:solidFill>
              </a:rPr>
              <a:t>IN AN ATOM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B87E87-C605-4D87-A225-281E9455DCA7}"/>
              </a:ext>
            </a:extLst>
          </p:cNvPr>
          <p:cNvSpPr/>
          <p:nvPr/>
        </p:nvSpPr>
        <p:spPr>
          <a:xfrm>
            <a:off x="10381812" y="1731628"/>
            <a:ext cx="679478" cy="35233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F86162-4D78-42D6-B89C-3083A34706A9}"/>
              </a:ext>
            </a:extLst>
          </p:cNvPr>
          <p:cNvCxnSpPr/>
          <p:nvPr/>
        </p:nvCxnSpPr>
        <p:spPr>
          <a:xfrm>
            <a:off x="7167987" y="1952502"/>
            <a:ext cx="3045204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603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B7B332-DD24-4CC8-8787-EBDD8593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833" y="377374"/>
            <a:ext cx="8955127" cy="5462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Group 17 </a:t>
            </a: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are the </a:t>
            </a:r>
            <a:r>
              <a:rPr lang="en-US" sz="40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Halogens</a:t>
            </a:r>
            <a:endParaRPr lang="en-US" sz="40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Halogens are quite reactive. </a:t>
            </a:r>
            <a:b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b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They have 7 valence electrons.</a:t>
            </a:r>
            <a:endParaRPr lang="en-US" sz="4000" b="1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endParaRPr lang="en-US" sz="40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endParaRPr lang="en-US" sz="40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05421-5379-4345-8FFE-10127E21A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970" y="0"/>
            <a:ext cx="1602197" cy="4411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4694EB-F63D-4BF3-A9E3-117965BCD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92" y="4547143"/>
            <a:ext cx="4708735" cy="184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B7B332-DD24-4CC8-8787-EBDD85935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833" y="377374"/>
            <a:ext cx="8955127" cy="5462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Group 18 </a:t>
            </a: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are the </a:t>
            </a:r>
            <a:r>
              <a:rPr lang="en-US" sz="40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Noble Gases</a:t>
            </a:r>
            <a:endParaRPr lang="en-US" sz="40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They are all colourless and occur naturally in our atmosphere (except for radon)</a:t>
            </a:r>
            <a:b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b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They have a </a:t>
            </a:r>
            <a:r>
              <a:rPr lang="en-US" sz="4000" b="1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full outer shell </a:t>
            </a:r>
            <a:r>
              <a:rPr lang="en-US" sz="4000" kern="1200" dirty="0">
                <a:solidFill>
                  <a:srgbClr val="0070C0"/>
                </a:solidFill>
                <a:latin typeface="Century Gothic" panose="020B0502020202020204" pitchFamily="34" charset="0"/>
                <a:ea typeface="+mn-ea"/>
                <a:cs typeface="+mn-cs"/>
              </a:rPr>
              <a:t>and do not need to fulfil the octet rule.</a:t>
            </a:r>
            <a:endParaRPr lang="en-US" sz="4000" b="1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endParaRPr lang="en-US" sz="40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  <a:defRPr/>
            </a:pPr>
            <a:endParaRPr lang="en-US" sz="4000" kern="1200" dirty="0">
              <a:solidFill>
                <a:srgbClr val="0070C0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F4C0C-F435-4443-9D62-1483CBF3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140" y="392614"/>
            <a:ext cx="2568100" cy="450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4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364197" y="0"/>
            <a:ext cx="9073418" cy="133844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spcBef>
                <a:spcPts val="2133"/>
              </a:spcBef>
              <a:buNone/>
            </a:pPr>
            <a:r>
              <a:rPr lang="en-AU" sz="5400" dirty="0"/>
              <a:t>CALCULATING NEUTRONS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9FBC1-C3C0-440E-BBF1-6A9A23D25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90" y="1796072"/>
            <a:ext cx="10295537" cy="647420"/>
          </a:xfrm>
          <a:prstGeom prst="rect">
            <a:avLst/>
          </a:prstGeom>
        </p:spPr>
      </p:pic>
      <p:pic>
        <p:nvPicPr>
          <p:cNvPr id="4098" name="Picture 2" descr="15 Fluorine Mass Number Stock Photos, Pictures &amp; Royalty-Free Images -  iStock">
            <a:extLst>
              <a:ext uri="{FF2B5EF4-FFF2-40B4-BE49-F238E27FC236}">
                <a16:creationId xmlns:a16="http://schemas.microsoft.com/office/drawing/2014/main" id="{4009C692-3741-4ED2-8F08-5503A095B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522" y="2443492"/>
            <a:ext cx="3596955" cy="359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48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DCB8CE-EAE7-4E70-A62C-4761C064D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066" y="309244"/>
            <a:ext cx="6611867" cy="518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53EFF2-67E5-402B-933E-F41F9D8EA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55" t="15665" r="2084" b="300"/>
          <a:stretch/>
        </p:blipFill>
        <p:spPr>
          <a:xfrm>
            <a:off x="2824293" y="494950"/>
            <a:ext cx="6543413" cy="515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7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05B229-1EED-4AB5-858F-D867F6259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70" y="146871"/>
            <a:ext cx="8286660" cy="58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33913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ight Bloc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esler_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0899EB-A420-4007-8A0A-632668DF3337}">
  <ds:schemaRefs>
    <ds:schemaRef ds:uri="http://purl.org/dc/elements/1.1/"/>
    <ds:schemaRef ds:uri="http://purl.org/dc/terms/"/>
    <ds:schemaRef ds:uri="http://purl.org/dc/dcmitype/"/>
    <ds:schemaRef ds:uri="2967a9fc-976b-42b5-912b-7e06731de9b6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daa21e55-63ad-464e-ae37-3f135e7c6d11"/>
    <ds:schemaRef ds:uri="http://schemas.microsoft.com/office/2006/metadata/properties"/>
    <ds:schemaRef ds:uri="d5c732d2-f217-444a-91d8-37c5714ca695"/>
    <ds:schemaRef ds:uri="8f659357-f805-491c-ad0b-5621b2de6466"/>
  </ds:schemaRefs>
</ds:datastoreItem>
</file>

<file path=customXml/itemProps2.xml><?xml version="1.0" encoding="utf-8"?>
<ds:datastoreItem xmlns:ds="http://schemas.openxmlformats.org/officeDocument/2006/customXml" ds:itemID="{D1D2A9CC-2071-43F3-B557-5489E2E941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659357-f805-491c-ad0b-5621b2de6466"/>
    <ds:schemaRef ds:uri="d5c732d2-f217-444a-91d8-37c5714ca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CCBB18-B93E-45D3-A157-913D7D16B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10139</TotalTime>
  <Words>660</Words>
  <Application>Microsoft Office PowerPoint</Application>
  <PresentationFormat>Widescreen</PresentationFormat>
  <Paragraphs>159</Paragraphs>
  <Slides>51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Beach Day</vt:lpstr>
      <vt:lpstr>Right Block</vt:lpstr>
      <vt:lpstr>Year 10 Science Daily Review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 your whiteboards.</vt:lpstr>
      <vt:lpstr>On your whiteboards.</vt:lpstr>
      <vt:lpstr>On your whiteboards.</vt:lpstr>
      <vt:lpstr>PowerPoint Presentation</vt:lpstr>
      <vt:lpstr>On your whiteboards.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Year 9 Science Daily Review Slides</dc:title>
  <dc:creator>FORTE Robert [Southern River College]</dc:creator>
  <cp:lastModifiedBy>COOPER Sarina [Southern River College]</cp:lastModifiedBy>
  <cp:revision>5</cp:revision>
  <dcterms:created xsi:type="dcterms:W3CDTF">2021-02-15T01:50:08Z</dcterms:created>
  <dcterms:modified xsi:type="dcterms:W3CDTF">2025-02-04T13:47:37Z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20200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</Properties>
</file>