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 autoAdjust="0"/>
    <p:restoredTop sz="94660"/>
  </p:normalViewPr>
  <p:slideViewPr>
    <p:cSldViewPr snapToGrid="0">
      <p:cViewPr>
        <p:scale>
          <a:sx n="75" d="100"/>
          <a:sy n="75" d="100"/>
        </p:scale>
        <p:origin x="17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662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03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00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05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20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5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51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625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7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6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7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3443-090F-4492-A5D4-1AD0B69A2763}" type="datetimeFigureOut">
              <a:rPr lang="en-AU" smtClean="0"/>
              <a:t>8/06/2022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8334-D375-422A-845E-D212E076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211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F8C1D5-7E9C-4DA6-856D-9E5A7FFC4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0"/>
            <a:ext cx="6858000" cy="98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D51880-57A7-4313-8313-7C4ECDE4DABD}"/>
              </a:ext>
            </a:extLst>
          </p:cNvPr>
          <p:cNvSpPr/>
          <p:nvPr/>
        </p:nvSpPr>
        <p:spPr>
          <a:xfrm>
            <a:off x="724710" y="314528"/>
            <a:ext cx="5408579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  <a:latin typeface="Amasis MT Pro Black" panose="02040A04050005020304" pitchFamily="18" charset="0"/>
              </a:rPr>
              <a:t>Chemical Bonding – One Pager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2DE6C-2981-49F7-8590-AA12A3B90BA9}"/>
              </a:ext>
            </a:extLst>
          </p:cNvPr>
          <p:cNvSpPr/>
          <p:nvPr/>
        </p:nvSpPr>
        <p:spPr>
          <a:xfrm>
            <a:off x="483869" y="800100"/>
            <a:ext cx="5890260" cy="79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What is a one-pager?</a:t>
            </a: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 A one-pager is a way to respond to a topic that you are learning about using just ONE piece of paper. Your one-pager will consist of writing and illustrations you create that includes facts and important information that demonstrates your understanding of Chemical Bonding.</a:t>
            </a:r>
          </a:p>
          <a:p>
            <a:pPr algn="ctr"/>
            <a:endParaRPr lang="en-AU" b="1" dirty="0">
              <a:solidFill>
                <a:schemeClr val="tx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  <a:p>
            <a:r>
              <a:rPr lang="en-AU" b="1" u="sng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GUIDELINES:</a:t>
            </a:r>
            <a:endParaRPr lang="en-AU" dirty="0">
              <a:solidFill>
                <a:schemeClr val="tx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Use only one piece of unlined A4 sized paper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Write your name on the back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Be creative with your ideas and illustrations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Use your notes from class, ppt slides or research.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REMEMBER: The information needs to take up the ENTIRE page. The less white space, the better, but make sure the words are easily legible.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Your one-pager MUST include the following: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The topic you are working on – Chemical Bonding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Each bonding type (Metallic, Ionic and Covalent)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What type of elements/atoms are involved (metal or non-metal) in each bonding type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Characteristics/properties of each bonding type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 diagram on the bonding type (not an electron dot-diagram)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ONE electron dot-diagram of the bonding type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ONE example of each type of bonding type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The chemical formula of bonded atoms from the below ions:</a:t>
            </a:r>
          </a:p>
          <a:p>
            <a:pPr lvl="2"/>
            <a:endParaRPr lang="en-AU" dirty="0">
              <a:solidFill>
                <a:schemeClr val="tx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AU" dirty="0">
              <a:solidFill>
                <a:schemeClr val="tx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  <a:p>
            <a:endParaRPr lang="en-AU" dirty="0">
              <a:solidFill>
                <a:schemeClr val="tx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  <a:p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Your one-pager is due ____________________________________</a:t>
            </a:r>
          </a:p>
          <a:p>
            <a:pPr algn="ctr"/>
            <a:r>
              <a:rPr lang="en-AU" dirty="0">
                <a:solidFill>
                  <a:schemeClr val="tx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If you have any questions, queries or need assistance, please come and see me.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77B3E4C-B2FA-4A91-B1BF-DF6322D2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60374"/>
              </p:ext>
            </p:extLst>
          </p:nvPr>
        </p:nvGraphicFramePr>
        <p:xfrm>
          <a:off x="1534816" y="7005523"/>
          <a:ext cx="35585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70">
                  <a:extLst>
                    <a:ext uri="{9D8B030D-6E8A-4147-A177-3AD203B41FA5}">
                      <a16:colId xmlns:a16="http://schemas.microsoft.com/office/drawing/2014/main" val="362269977"/>
                    </a:ext>
                  </a:extLst>
                </a:gridCol>
                <a:gridCol w="1779270">
                  <a:extLst>
                    <a:ext uri="{9D8B030D-6E8A-4147-A177-3AD203B41FA5}">
                      <a16:colId xmlns:a16="http://schemas.microsoft.com/office/drawing/2014/main" val="1422085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Calcium   Ca</a:t>
                      </a:r>
                      <a:r>
                        <a:rPr lang="en-AU" sz="1800" b="0" baseline="3000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+2</a:t>
                      </a:r>
                      <a:endParaRPr lang="en-AU" sz="1800" b="0" dirty="0">
                        <a:solidFill>
                          <a:schemeClr val="tx1"/>
                        </a:solidFill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Sodium    Na</a:t>
                      </a:r>
                      <a:r>
                        <a:rPr lang="en-AU" sz="1800" b="0" baseline="3000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+</a:t>
                      </a:r>
                      <a:endParaRPr lang="en-AU" sz="1800" b="0" dirty="0">
                        <a:solidFill>
                          <a:schemeClr val="tx1"/>
                        </a:solidFill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75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Oxide     O</a:t>
                      </a:r>
                      <a:r>
                        <a:rPr lang="en-AU" sz="1800" b="0" baseline="3000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2-</a:t>
                      </a:r>
                      <a:endParaRPr lang="en-AU" sz="1800" b="0" dirty="0">
                        <a:solidFill>
                          <a:schemeClr val="tx1"/>
                        </a:solidFill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800" b="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Fluoride     F</a:t>
                      </a:r>
                      <a:r>
                        <a:rPr lang="en-AU" sz="1800" b="0" baseline="30000" dirty="0">
                          <a:solidFill>
                            <a:schemeClr val="tx1"/>
                          </a:solidFill>
                          <a:latin typeface="Browallia New" panose="020B0604020202020204" pitchFamily="34" charset="-34"/>
                          <a:cs typeface="Browallia New" panose="020B0604020202020204" pitchFamily="34" charset="-34"/>
                        </a:rPr>
                        <a:t>-</a:t>
                      </a:r>
                      <a:endParaRPr lang="en-AU" sz="1800" b="0" dirty="0">
                        <a:solidFill>
                          <a:schemeClr val="tx1"/>
                        </a:solidFill>
                        <a:latin typeface="Browallia New" panose="020B0604020202020204" pitchFamily="34" charset="-34"/>
                        <a:cs typeface="Browallia New" panose="020B0604020202020204" pitchFamily="34" charset="-34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90184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4A5263C-E49D-411F-9B2C-7ADB8D25F95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093356" y="8438245"/>
            <a:ext cx="1181100" cy="1043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79A7E5-E5FF-4C4D-8A5E-5DAB9ED6C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292" b="94850" l="4286" r="90000">
                        <a14:foregroundMark x1="8571" y1="72532" x2="8571" y2="72532"/>
                        <a14:foregroundMark x1="13333" y1="70815" x2="24762" y2="61803"/>
                        <a14:foregroundMark x1="4286" y1="74678" x2="4286" y2="74678"/>
                        <a14:foregroundMark x1="50476" y1="24893" x2="50476" y2="6867"/>
                        <a14:foregroundMark x1="42381" y1="10730" x2="51429" y2="5150"/>
                        <a14:foregroundMark x1="88095" y1="32189" x2="88095" y2="32189"/>
                        <a14:foregroundMark x1="57619" y1="93562" x2="57619" y2="93562"/>
                        <a14:foregroundMark x1="41905" y1="94850" x2="41905" y2="948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25689" y="8258175"/>
            <a:ext cx="1201683" cy="1333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30D712-63F7-4F81-BE1C-55B99A48B1D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</a:blip>
          <a:srcRect l="4426" r="2816" b="2399"/>
          <a:stretch/>
        </p:blipFill>
        <p:spPr>
          <a:xfrm>
            <a:off x="5458902" y="2049780"/>
            <a:ext cx="1040958" cy="838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43C60C-6B2A-462F-A7B0-66C9651F9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9" t="40340" r="14138" b="32106"/>
          <a:stretch/>
        </p:blipFill>
        <p:spPr bwMode="auto">
          <a:xfrm>
            <a:off x="2500714" y="8407398"/>
            <a:ext cx="201930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0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7A7209-41CD-439C-914E-751CC040C0DE}"/>
</file>

<file path=customXml/itemProps2.xml><?xml version="1.0" encoding="utf-8"?>
<ds:datastoreItem xmlns:ds="http://schemas.openxmlformats.org/officeDocument/2006/customXml" ds:itemID="{A0968868-C317-41AD-BF2C-CC9CDD1DD6BA}"/>
</file>

<file path=customXml/itemProps3.xml><?xml version="1.0" encoding="utf-8"?>
<ds:datastoreItem xmlns:ds="http://schemas.openxmlformats.org/officeDocument/2006/customXml" ds:itemID="{D2BDAD99-8AED-4779-9728-D28280E5142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241</Words>
  <Application>Microsoft Office PowerPoint</Application>
  <PresentationFormat>A4 Paper (210x297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Browallia New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AGNEW Tiela [Southern River College]</dc:creator>
  <cp:lastModifiedBy>AGNEW Tiela [Southern River College]</cp:lastModifiedBy>
  <cp:revision>1</cp:revision>
  <dcterms:created xsi:type="dcterms:W3CDTF">2022-06-08T10:30:46Z</dcterms:created>
  <dcterms:modified xsi:type="dcterms:W3CDTF">2022-06-08T11:35:01Z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137200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