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8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24.xml" ContentType="application/vnd.openxmlformats-officedocument.presentationml.tags+xml"/>
  <Override PartName="/ppt/tags/tag23.xml" ContentType="application/vnd.openxmlformats-officedocument.presentationml.tags+xml"/>
  <Override PartName="/ppt/tags/tag22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4" r:id="rId3"/>
    <p:sldId id="281" r:id="rId4"/>
    <p:sldId id="275" r:id="rId5"/>
    <p:sldId id="282" r:id="rId6"/>
    <p:sldId id="276" r:id="rId7"/>
    <p:sldId id="283" r:id="rId8"/>
    <p:sldId id="277" r:id="rId9"/>
    <p:sldId id="278" r:id="rId10"/>
    <p:sldId id="284" r:id="rId11"/>
    <p:sldId id="279" r:id="rId12"/>
    <p:sldId id="285" r:id="rId13"/>
    <p:sldId id="286" r:id="rId14"/>
    <p:sldId id="280" r:id="rId15"/>
    <p:sldId id="28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CDCE"/>
    <a:srgbClr val="54D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62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93FE4-700B-4850-98CE-1D605B960C50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D7AAF-7DCE-452F-9691-FCFEE5779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0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9C6-A638-420D-9D86-7DD63971609C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E5F2-013C-4320-8473-17A614EA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3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9C6-A638-420D-9D86-7DD63971609C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E5F2-013C-4320-8473-17A614EA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6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9C6-A638-420D-9D86-7DD63971609C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E5F2-013C-4320-8473-17A614EA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3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9C6-A638-420D-9D86-7DD63971609C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E5F2-013C-4320-8473-17A614EA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9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9C6-A638-420D-9D86-7DD63971609C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E5F2-013C-4320-8473-17A614EA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3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9C6-A638-420D-9D86-7DD63971609C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E5F2-013C-4320-8473-17A614EA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0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9C6-A638-420D-9D86-7DD63971609C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E5F2-013C-4320-8473-17A614EA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2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9C6-A638-420D-9D86-7DD63971609C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E5F2-013C-4320-8473-17A614EA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9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9C6-A638-420D-9D86-7DD63971609C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E5F2-013C-4320-8473-17A614EA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4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9C6-A638-420D-9D86-7DD63971609C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E5F2-013C-4320-8473-17A614EA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9C6-A638-420D-9D86-7DD63971609C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E5F2-013C-4320-8473-17A614EA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9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129C6-A638-420D-9D86-7DD63971609C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4E5F2-013C-4320-8473-17A614EA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8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1.JP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12.JPG"/><Relationship Id="rId4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4.JP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JP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.JP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6.JP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9.JP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0289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5331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C0D2C90-32A9-4F25-8E35-52A81340505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20377" y="3652637"/>
            <a:ext cx="17812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60CDCE"/>
                </a:solidFill>
              </a:rPr>
              <a:t>speeds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5DD1F3-E7A3-4A6A-811A-5F92C81F356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73477" y="4356870"/>
            <a:ext cx="21796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60CDCE"/>
                </a:solidFill>
              </a:rPr>
              <a:t>lowering</a:t>
            </a:r>
          </a:p>
        </p:txBody>
      </p:sp>
      <p:sp>
        <p:nvSpPr>
          <p:cNvPr id="16" name="TextBox 15">
            <a:extLst/>
          </p:cNvPr>
          <p:cNvSpPr txBox="1"/>
          <p:nvPr>
            <p:custDataLst>
              <p:tags r:id="rId3"/>
            </p:custDataLst>
          </p:nvPr>
        </p:nvSpPr>
        <p:spPr>
          <a:xfrm>
            <a:off x="3537228" y="4338789"/>
            <a:ext cx="24393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60CDCE"/>
                </a:solidFill>
              </a:rPr>
              <a:t>activation</a:t>
            </a:r>
          </a:p>
        </p:txBody>
      </p:sp>
      <p:sp>
        <p:nvSpPr>
          <p:cNvPr id="22" name="TextBox 21">
            <a:extLst/>
          </p:cNvPr>
          <p:cNvSpPr txBox="1"/>
          <p:nvPr>
            <p:custDataLst>
              <p:tags r:id="rId4"/>
            </p:custDataLst>
          </p:nvPr>
        </p:nvSpPr>
        <p:spPr>
          <a:xfrm>
            <a:off x="3370027" y="5076036"/>
            <a:ext cx="20783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60CDCE"/>
                </a:solidFill>
              </a:rPr>
              <a:t>reaction</a:t>
            </a:r>
          </a:p>
        </p:txBody>
      </p:sp>
    </p:spTree>
    <p:extLst>
      <p:ext uri="{BB962C8B-B14F-4D97-AF65-F5344CB8AC3E}">
        <p14:creationId xmlns:p14="http://schemas.microsoft.com/office/powerpoint/2010/main" val="25395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6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C0D2C90-32A9-4F25-8E35-52A81340505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10081" y="3632234"/>
            <a:ext cx="21818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60CDCE"/>
                </a:solidFill>
              </a:rPr>
              <a:t>Enzymes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5DD1F3-E7A3-4A6A-811A-5F92C81F356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028462" y="4363854"/>
            <a:ext cx="21423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60CDCE"/>
                </a:solidFill>
              </a:rPr>
              <a:t>catalysts</a:t>
            </a:r>
          </a:p>
        </p:txBody>
      </p:sp>
      <p:sp>
        <p:nvSpPr>
          <p:cNvPr id="16" name="TextBox 15">
            <a:extLst/>
          </p:cNvPr>
          <p:cNvSpPr txBox="1"/>
          <p:nvPr>
            <p:custDataLst>
              <p:tags r:id="rId3"/>
            </p:custDataLst>
          </p:nvPr>
        </p:nvSpPr>
        <p:spPr>
          <a:xfrm>
            <a:off x="1596327" y="5058680"/>
            <a:ext cx="25181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60CDCE"/>
                </a:solidFill>
              </a:rPr>
              <a:t>organisms</a:t>
            </a:r>
          </a:p>
        </p:txBody>
      </p:sp>
    </p:spTree>
    <p:extLst>
      <p:ext uri="{BB962C8B-B14F-4D97-AF65-F5344CB8AC3E}">
        <p14:creationId xmlns:p14="http://schemas.microsoft.com/office/powerpoint/2010/main" val="335078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425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C0D2C90-32A9-4F25-8E35-52A81340505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97307" y="3629889"/>
            <a:ext cx="2517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60CDCE"/>
                </a:solidFill>
              </a:rPr>
              <a:t>Increasing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5DD1F3-E7A3-4A6A-811A-5F92C81F356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429683" y="3658055"/>
            <a:ext cx="12602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60CDCE"/>
                </a:solidFill>
              </a:rPr>
              <a:t>solid</a:t>
            </a:r>
          </a:p>
        </p:txBody>
      </p:sp>
      <p:sp>
        <p:nvSpPr>
          <p:cNvPr id="16" name="TextBox 15">
            <a:extLst/>
          </p:cNvPr>
          <p:cNvSpPr txBox="1"/>
          <p:nvPr>
            <p:custDataLst>
              <p:tags r:id="rId3"/>
            </p:custDataLst>
          </p:nvPr>
        </p:nvSpPr>
        <p:spPr>
          <a:xfrm>
            <a:off x="6235759" y="4354433"/>
            <a:ext cx="21387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60CDCE"/>
                </a:solidFill>
              </a:rPr>
              <a:t>particles</a:t>
            </a:r>
          </a:p>
        </p:txBody>
      </p:sp>
      <p:sp>
        <p:nvSpPr>
          <p:cNvPr id="22" name="TextBox 21">
            <a:extLst/>
          </p:cNvPr>
          <p:cNvSpPr txBox="1"/>
          <p:nvPr>
            <p:custDataLst>
              <p:tags r:id="rId4"/>
            </p:custDataLst>
          </p:nvPr>
        </p:nvSpPr>
        <p:spPr>
          <a:xfrm>
            <a:off x="4512416" y="5749624"/>
            <a:ext cx="22735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60CDCE"/>
                </a:solidFill>
              </a:rPr>
              <a:t>collisions</a:t>
            </a:r>
          </a:p>
        </p:txBody>
      </p:sp>
    </p:spTree>
    <p:extLst>
      <p:ext uri="{BB962C8B-B14F-4D97-AF65-F5344CB8AC3E}">
        <p14:creationId xmlns:p14="http://schemas.microsoft.com/office/powerpoint/2010/main" val="317262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6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21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C0D2C90-32A9-4F25-8E35-52A81340505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97307" y="4351324"/>
            <a:ext cx="20783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60CDCE"/>
                </a:solidFill>
              </a:rPr>
              <a:t>reaction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5DD1F3-E7A3-4A6A-811A-5F92C81F356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97307" y="5053247"/>
            <a:ext cx="16836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60CDCE"/>
                </a:solidFill>
              </a:rPr>
              <a:t>collide</a:t>
            </a:r>
          </a:p>
        </p:txBody>
      </p:sp>
      <p:sp>
        <p:nvSpPr>
          <p:cNvPr id="16" name="TextBox 15">
            <a:extLst/>
          </p:cNvPr>
          <p:cNvSpPr txBox="1"/>
          <p:nvPr>
            <p:custDataLst>
              <p:tags r:id="rId3"/>
            </p:custDataLst>
          </p:nvPr>
        </p:nvSpPr>
        <p:spPr>
          <a:xfrm>
            <a:off x="5993295" y="5053247"/>
            <a:ext cx="27433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60CDCE"/>
                </a:solidFill>
              </a:rPr>
              <a:t>orientation</a:t>
            </a:r>
          </a:p>
        </p:txBody>
      </p:sp>
      <p:sp>
        <p:nvSpPr>
          <p:cNvPr id="22" name="TextBox 21">
            <a:extLst/>
          </p:cNvPr>
          <p:cNvSpPr txBox="1"/>
          <p:nvPr>
            <p:custDataLst>
              <p:tags r:id="rId4"/>
            </p:custDataLst>
          </p:nvPr>
        </p:nvSpPr>
        <p:spPr>
          <a:xfrm>
            <a:off x="4927110" y="5749624"/>
            <a:ext cx="1752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60CDCE"/>
                </a:solidFill>
              </a:rPr>
              <a:t>energy</a:t>
            </a:r>
          </a:p>
        </p:txBody>
      </p:sp>
    </p:spTree>
    <p:extLst>
      <p:ext uri="{BB962C8B-B14F-4D97-AF65-F5344CB8AC3E}">
        <p14:creationId xmlns:p14="http://schemas.microsoft.com/office/powerpoint/2010/main" val="405954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6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830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C0D2C90-32A9-4F25-8E35-52A81340505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97307" y="3629889"/>
            <a:ext cx="2517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60CDCE"/>
                </a:solidFill>
              </a:rPr>
              <a:t>Increasing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5DD1F3-E7A3-4A6A-811A-5F92C81F356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282345" y="4356870"/>
            <a:ext cx="21387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60CDCE"/>
                </a:solidFill>
              </a:rPr>
              <a:t>particles</a:t>
            </a:r>
          </a:p>
        </p:txBody>
      </p:sp>
      <p:sp>
        <p:nvSpPr>
          <p:cNvPr id="16" name="TextBox 15">
            <a:extLst/>
          </p:cNvPr>
          <p:cNvSpPr txBox="1"/>
          <p:nvPr>
            <p:custDataLst>
              <p:tags r:id="rId3"/>
            </p:custDataLst>
          </p:nvPr>
        </p:nvSpPr>
        <p:spPr>
          <a:xfrm>
            <a:off x="3090164" y="5053247"/>
            <a:ext cx="13538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60CDCE"/>
                </a:solidFill>
              </a:rPr>
              <a:t>react</a:t>
            </a:r>
          </a:p>
        </p:txBody>
      </p:sp>
      <p:sp>
        <p:nvSpPr>
          <p:cNvPr id="22" name="TextBox 21">
            <a:extLst/>
          </p:cNvPr>
          <p:cNvSpPr txBox="1"/>
          <p:nvPr>
            <p:custDataLst>
              <p:tags r:id="rId4"/>
            </p:custDataLst>
          </p:nvPr>
        </p:nvSpPr>
        <p:spPr>
          <a:xfrm>
            <a:off x="4512416" y="5749624"/>
            <a:ext cx="22735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60CDCE"/>
                </a:solidFill>
              </a:rPr>
              <a:t>collisions</a:t>
            </a:r>
          </a:p>
        </p:txBody>
      </p:sp>
    </p:spTree>
    <p:extLst>
      <p:ext uri="{BB962C8B-B14F-4D97-AF65-F5344CB8AC3E}">
        <p14:creationId xmlns:p14="http://schemas.microsoft.com/office/powerpoint/2010/main" val="35995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6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83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C0D2C90-32A9-4F25-8E35-52A81340505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97307" y="3629889"/>
            <a:ext cx="2517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60CDCE"/>
                </a:solidFill>
              </a:rPr>
              <a:t>Increasing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5DD1F3-E7A3-4A6A-811A-5F92C81F356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40291" y="4356870"/>
            <a:ext cx="14341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60CDCE"/>
                </a:solidFill>
              </a:rPr>
              <a:t>gases</a:t>
            </a:r>
          </a:p>
        </p:txBody>
      </p:sp>
      <p:sp>
        <p:nvSpPr>
          <p:cNvPr id="16" name="TextBox 15">
            <a:extLst/>
          </p:cNvPr>
          <p:cNvSpPr txBox="1"/>
          <p:nvPr>
            <p:custDataLst>
              <p:tags r:id="rId3"/>
            </p:custDataLst>
          </p:nvPr>
        </p:nvSpPr>
        <p:spPr>
          <a:xfrm>
            <a:off x="386895" y="5053247"/>
            <a:ext cx="15504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60CDCE"/>
                </a:solidFill>
              </a:rPr>
              <a:t>closer</a:t>
            </a:r>
          </a:p>
        </p:txBody>
      </p:sp>
      <p:sp>
        <p:nvSpPr>
          <p:cNvPr id="22" name="TextBox 21">
            <a:extLst/>
          </p:cNvPr>
          <p:cNvSpPr txBox="1"/>
          <p:nvPr>
            <p:custDataLst>
              <p:tags r:id="rId4"/>
            </p:custDataLst>
          </p:nvPr>
        </p:nvSpPr>
        <p:spPr>
          <a:xfrm>
            <a:off x="4512416" y="5749624"/>
            <a:ext cx="22735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60CDCE"/>
                </a:solidFill>
              </a:rPr>
              <a:t>collisions</a:t>
            </a:r>
          </a:p>
        </p:txBody>
      </p:sp>
    </p:spTree>
    <p:extLst>
      <p:ext uri="{BB962C8B-B14F-4D97-AF65-F5344CB8AC3E}">
        <p14:creationId xmlns:p14="http://schemas.microsoft.com/office/powerpoint/2010/main" val="261677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6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8893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C0D2C90-32A9-4F25-8E35-52A81340505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97307" y="3629889"/>
            <a:ext cx="2517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60CDCE"/>
                </a:solidFill>
              </a:rPr>
              <a:t>Increasing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5DD1F3-E7A3-4A6A-811A-5F92C81F356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28660" y="4356870"/>
            <a:ext cx="17029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60CDCE"/>
                </a:solidFill>
              </a:rPr>
              <a:t>kinetic</a:t>
            </a:r>
          </a:p>
        </p:txBody>
      </p:sp>
    </p:spTree>
    <p:extLst>
      <p:ext uri="{BB962C8B-B14F-4D97-AF65-F5344CB8AC3E}">
        <p14:creationId xmlns:p14="http://schemas.microsoft.com/office/powerpoint/2010/main" val="303211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C0D2C90-32A9-4F25-8E35-52A81340505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97307" y="4349570"/>
            <a:ext cx="22735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60CDCE"/>
                </a:solidFill>
              </a:rPr>
              <a:t>collisions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5DD1F3-E7A3-4A6A-811A-5F92C81F356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064272" y="4356870"/>
            <a:ext cx="2673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60CDCE"/>
                </a:solidFill>
              </a:rPr>
              <a:t>proportion</a:t>
            </a:r>
          </a:p>
        </p:txBody>
      </p:sp>
      <p:sp>
        <p:nvSpPr>
          <p:cNvPr id="16" name="TextBox 15">
            <a:extLst/>
          </p:cNvPr>
          <p:cNvSpPr txBox="1"/>
          <p:nvPr>
            <p:custDataLst>
              <p:tags r:id="rId3"/>
            </p:custDataLst>
          </p:nvPr>
        </p:nvSpPr>
        <p:spPr>
          <a:xfrm>
            <a:off x="6884595" y="5053247"/>
            <a:ext cx="1752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60CDCE"/>
                </a:solidFill>
              </a:rPr>
              <a:t>energy</a:t>
            </a:r>
          </a:p>
        </p:txBody>
      </p:sp>
      <p:sp>
        <p:nvSpPr>
          <p:cNvPr id="22" name="TextBox 21">
            <a:extLst/>
          </p:cNvPr>
          <p:cNvSpPr txBox="1"/>
          <p:nvPr>
            <p:custDataLst>
              <p:tags r:id="rId4"/>
            </p:custDataLst>
          </p:nvPr>
        </p:nvSpPr>
        <p:spPr>
          <a:xfrm>
            <a:off x="3055344" y="5749624"/>
            <a:ext cx="13538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60CDCE"/>
                </a:solidFill>
              </a:rPr>
              <a:t>react</a:t>
            </a:r>
          </a:p>
        </p:txBody>
      </p:sp>
    </p:spTree>
    <p:extLst>
      <p:ext uri="{BB962C8B-B14F-4D97-AF65-F5344CB8AC3E}">
        <p14:creationId xmlns:p14="http://schemas.microsoft.com/office/powerpoint/2010/main" val="190076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6" grpId="0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C2317E1-FDB7-4C67-BBA3-FE29874D7C6C}"/>
</file>

<file path=customXml/itemProps2.xml><?xml version="1.0" encoding="utf-8"?>
<ds:datastoreItem xmlns:ds="http://schemas.openxmlformats.org/officeDocument/2006/customXml" ds:itemID="{0E49F428-3E41-45EB-B7AE-D65982F83372}"/>
</file>

<file path=customXml/itemProps3.xml><?xml version="1.0" encoding="utf-8"?>
<ds:datastoreItem xmlns:ds="http://schemas.openxmlformats.org/officeDocument/2006/customXml" ds:itemID="{EDFC6A28-A05B-4F48-9250-1CFA290B4FF2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1516</TotalTime>
  <Words>29</Words>
  <Application>Microsoft Office PowerPoint</Application>
  <PresentationFormat>On-screen Show (4:3)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Punnett Squares Doodle Notes</dc:title>
  <dc:creator>Tammy</dc:creator>
  <cp:lastModifiedBy>Tammy</cp:lastModifiedBy>
  <cp:revision>112</cp:revision>
  <dcterms:created xsi:type="dcterms:W3CDTF">2018-07-15T12:44:15Z</dcterms:created>
  <dcterms:modified xsi:type="dcterms:W3CDTF">2018-08-04T20:40:58Z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25600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