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2" r:id="rId2"/>
    <p:sldId id="265" r:id="rId3"/>
    <p:sldId id="267" r:id="rId4"/>
    <p:sldId id="268" r:id="rId5"/>
    <p:sldId id="269" r:id="rId6"/>
    <p:sldId id="266" r:id="rId7"/>
    <p:sldId id="270" r:id="rId8"/>
    <p:sldId id="271" r:id="rId9"/>
    <p:sldId id="272" r:id="rId10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8" autoAdjust="0"/>
    <p:restoredTop sz="96770"/>
  </p:normalViewPr>
  <p:slideViewPr>
    <p:cSldViewPr snapToGrid="0" snapToObjects="1">
      <p:cViewPr>
        <p:scale>
          <a:sx n="80" d="100"/>
          <a:sy n="80" d="100"/>
        </p:scale>
        <p:origin x="2102" y="-44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7F324-8C5F-8C40-9D93-9886A5509104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E35E3-20C5-CE40-AA59-6497C2127C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57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5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0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5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2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9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10BA-2ABE-B042-B985-5E0D82FCC980}" type="datetimeFigureOut">
              <a:rPr lang="en-US" smtClean="0"/>
              <a:pPr/>
              <a:t>12/31/2021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39E41-344B-8E4D-9B45-2E66F9574F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9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28626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Assessment      	               Name _________________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81075"/>
            <a:ext cx="6858000" cy="78483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entury Gothic" pitchFamily="34" charset="0"/>
              </a:rPr>
              <a:t>The smallest structural and functional unit of an organism is a/an __________.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  atom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   cell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chromosome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element</a:t>
            </a:r>
            <a:br>
              <a:rPr lang="en-US" sz="1200" dirty="0">
                <a:latin typeface="+mn-ea"/>
                <a:cs typeface="+mn-ea"/>
              </a:rPr>
            </a:br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2"/>
            </a:pPr>
            <a:r>
              <a:rPr lang="en-US" sz="1200" dirty="0">
                <a:latin typeface="Century Gothic" pitchFamily="34" charset="0"/>
              </a:rPr>
              <a:t>Germ cells are found in the ____________.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heart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lungs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muscles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ovaries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3"/>
            </a:pPr>
            <a:r>
              <a:rPr lang="en-US" sz="1200" dirty="0">
                <a:latin typeface="Century Gothic" pitchFamily="34" charset="0"/>
              </a:rPr>
              <a:t>These structures become tightly packed during cell division.  They contain DNA.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Centromeres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Centrioles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Chromosomes 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Spindle Fibers 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4"/>
            </a:pPr>
            <a:r>
              <a:rPr lang="en-US" sz="1200" dirty="0">
                <a:latin typeface="Century Gothic" pitchFamily="34" charset="0"/>
              </a:rPr>
              <a:t>The stage in mitosis in which chromosomes replicate themselves.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Interphase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5"/>
            </a:pPr>
            <a:r>
              <a:rPr lang="en-US" sz="1200" dirty="0">
                <a:latin typeface="Century Gothic" pitchFamily="34" charset="0"/>
              </a:rPr>
              <a:t>The stage in mitosis that results in two new daughter cells being formed.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Prophase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6"/>
            </a:pPr>
            <a:r>
              <a:rPr lang="en-US" sz="1200" dirty="0">
                <a:latin typeface="Century Gothic" pitchFamily="34" charset="0"/>
              </a:rPr>
              <a:t>The cell elongates and the chromosomes move toward the poles during this stage.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Prophase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7"/>
            </a:pPr>
            <a:r>
              <a:rPr lang="en-US" sz="1200" dirty="0">
                <a:latin typeface="Century Gothic" pitchFamily="34" charset="0"/>
              </a:rPr>
              <a:t>The chromosomes line up in the middle of the cell during this stage.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Prophase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5200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28626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Assessment      		Name _________________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81075"/>
            <a:ext cx="6858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>
                <a:latin typeface="Century Gothic" pitchFamily="34" charset="0"/>
              </a:rPr>
              <a:t>8.  The process where a pair of chromosomes pair up and exchange genetic material.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Crossing over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 Gamete cells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Replication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Reproduction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9.	In Meiosis II the cell division begins with how many daughter cells?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One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 Two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Three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Four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10. Which is </a:t>
            </a:r>
            <a:r>
              <a:rPr lang="en-US" sz="1200" b="1" dirty="0">
                <a:latin typeface="Century Gothic" pitchFamily="34" charset="0"/>
              </a:rPr>
              <a:t>not</a:t>
            </a:r>
            <a:r>
              <a:rPr lang="en-US" sz="1200" dirty="0">
                <a:latin typeface="Century Gothic" pitchFamily="34" charset="0"/>
              </a:rPr>
              <a:t> true of Meiosis?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Meiosis starts with half the number of chromosomes as Mitosis.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The genetic offspring are exactly like the parent cell.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There are 23 chromosomes from each parent cell.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Meiosis goes through 2 stages of division, Meiosis I and II.</a:t>
            </a:r>
          </a:p>
        </p:txBody>
      </p:sp>
      <p:pic>
        <p:nvPicPr>
          <p:cNvPr id="6" name="Picture 2" descr="Image result for proph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11" y="8241579"/>
            <a:ext cx="1640691" cy="115796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teloph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9" y="4827164"/>
            <a:ext cx="1572047" cy="11790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eloph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3" y="6484780"/>
            <a:ext cx="1614463" cy="1188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eloph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762" y="4836354"/>
            <a:ext cx="2043373" cy="121470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eloph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98" y="6466515"/>
            <a:ext cx="1613001" cy="121049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3217" y="4381447"/>
            <a:ext cx="666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11.-15.  Put the following in the correct order.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68983" y="5675234"/>
            <a:ext cx="1586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2491" y="6051063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0406" y="6030068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0544" y="9567688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302" y="7813730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406" y="7809376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365200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03461"/>
              </p:ext>
            </p:extLst>
          </p:nvPr>
        </p:nvGraphicFramePr>
        <p:xfrm>
          <a:off x="519222" y="1576251"/>
          <a:ext cx="7013691" cy="542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897">
                  <a:extLst>
                    <a:ext uri="{9D8B030D-6E8A-4147-A177-3AD203B41FA5}">
                      <a16:colId xmlns:a16="http://schemas.microsoft.com/office/drawing/2014/main" val="2558635993"/>
                    </a:ext>
                  </a:extLst>
                </a:gridCol>
                <a:gridCol w="2337897">
                  <a:extLst>
                    <a:ext uri="{9D8B030D-6E8A-4147-A177-3AD203B41FA5}">
                      <a16:colId xmlns:a16="http://schemas.microsoft.com/office/drawing/2014/main" val="1486108640"/>
                    </a:ext>
                  </a:extLst>
                </a:gridCol>
                <a:gridCol w="2337897">
                  <a:extLst>
                    <a:ext uri="{9D8B030D-6E8A-4147-A177-3AD203B41FA5}">
                      <a16:colId xmlns:a16="http://schemas.microsoft.com/office/drawing/2014/main" val="728549984"/>
                    </a:ext>
                  </a:extLst>
                </a:gridCol>
              </a:tblGrid>
              <a:tr h="4175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Mitosis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Same for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Meiosis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89404"/>
                  </a:ext>
                </a:extLst>
              </a:tr>
              <a:tr h="738777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1514"/>
                  </a:ext>
                </a:extLst>
              </a:tr>
              <a:tr h="738777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74229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044"/>
                  </a:ext>
                </a:extLst>
              </a:tr>
              <a:tr h="988865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17691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67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25" y="28626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Assessment      		Name 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23" y="914400"/>
            <a:ext cx="701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16.-28. Compare and contrast mitosis and meiosis by completing this table.  Use the word phrases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223" y="7271658"/>
            <a:ext cx="6879770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Creates 4 haploid cells		Creates genetic diversity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Creates 2 diploid cells		No genetic diversity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A type of cell division			Identical to parent cell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One stage of division			Different than parent cell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Two stages of division		Replicates DNA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Creates new cells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Body cells divide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Sex cells divide</a:t>
            </a:r>
            <a:endParaRPr lang="en-US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7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28626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Assessment      	               Name _________________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81075"/>
            <a:ext cx="6858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entury Gothic" pitchFamily="34" charset="0"/>
              </a:rPr>
              <a:t>The smallest structural and functional unit of an organism is a/an __________.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Atom</a:t>
            </a:r>
          </a:p>
          <a:p>
            <a:pPr marL="228600" indent="-228600"/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	B.  Cell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Chromosome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Element</a:t>
            </a:r>
            <a:br>
              <a:rPr lang="en-US" sz="1200" dirty="0">
                <a:latin typeface="Century Gothic" pitchFamily="34" charset="0"/>
              </a:rPr>
            </a:br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2"/>
            </a:pPr>
            <a:r>
              <a:rPr lang="en-US" sz="1200" dirty="0">
                <a:latin typeface="Century Gothic" pitchFamily="34" charset="0"/>
              </a:rPr>
              <a:t>Germ cells are found in the ____________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Heart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Lungs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Muscles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D.  Ovaries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3"/>
            </a:pPr>
            <a:r>
              <a:rPr lang="en-US" sz="1200" dirty="0">
                <a:latin typeface="Century Gothic" pitchFamily="34" charset="0"/>
              </a:rPr>
              <a:t>These structures become tightly packed during cell division.  They contain DNA.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Centromere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Centriole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C.  Chromosomes 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Spindle Fibers 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4"/>
            </a:pPr>
            <a:r>
              <a:rPr lang="en-US" sz="1200" dirty="0">
                <a:latin typeface="Century Gothic" pitchFamily="34" charset="0"/>
              </a:rPr>
              <a:t>The stage in mitosis in which chromosomes replicate themselves.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C.  Interphase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5"/>
            </a:pPr>
            <a:r>
              <a:rPr lang="en-US" sz="1200" dirty="0">
                <a:latin typeface="Century Gothic" pitchFamily="34" charset="0"/>
              </a:rPr>
              <a:t>The stage in mitosis that results in two new daughter cells being formed.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Prophase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D.  Telophase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6"/>
            </a:pPr>
            <a:r>
              <a:rPr lang="en-US" sz="1200" dirty="0">
                <a:latin typeface="Century Gothic" pitchFamily="34" charset="0"/>
              </a:rPr>
              <a:t>The cell elongates and the chromosomes move toward the poles.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Prophase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7"/>
            </a:pPr>
            <a:r>
              <a:rPr lang="en-US" sz="1200" dirty="0">
                <a:latin typeface="Century Gothic" pitchFamily="34" charset="0"/>
              </a:rPr>
              <a:t>The chromosomes line up in the middle of the cell.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Prophase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7954" y="287388"/>
            <a:ext cx="77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17230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28626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Assessment      		Name _________________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81075"/>
            <a:ext cx="6858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>
                <a:latin typeface="Century Gothic" pitchFamily="34" charset="0"/>
              </a:rPr>
              <a:t>8.  The process where a pair of chromosomes pair up and exchange genetic material.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A.  Crossing over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 Gamete cells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Replication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Reproduction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9.	In Meiosis II the cell division begins with how many daughter cells?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One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B.   Two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Three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Four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10. Which is </a:t>
            </a:r>
            <a:r>
              <a:rPr lang="en-US" sz="1200" b="1" dirty="0">
                <a:latin typeface="Century Gothic" pitchFamily="34" charset="0"/>
              </a:rPr>
              <a:t>not</a:t>
            </a:r>
            <a:r>
              <a:rPr lang="en-US" sz="1200" dirty="0">
                <a:latin typeface="Century Gothic" pitchFamily="34" charset="0"/>
              </a:rPr>
              <a:t> true of Meiosis?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Meiosis starts with half the number of chromosome as Mitosis.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entury Gothic" pitchFamily="34" charset="0"/>
              </a:rPr>
              <a:t>B.  The genetic offspring are exactly like the parent cell.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There are 23 chromosomes from each parent cell passed on to the offspring.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Meiosis goes through 2 stages of division, Meiosis I and II.</a:t>
            </a:r>
          </a:p>
        </p:txBody>
      </p:sp>
      <p:pic>
        <p:nvPicPr>
          <p:cNvPr id="6" name="Picture 2" descr="Image result for proph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11" y="8241579"/>
            <a:ext cx="1640691" cy="115796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teloph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79" y="4827164"/>
            <a:ext cx="1572047" cy="11790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eloph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63" y="6484780"/>
            <a:ext cx="1614463" cy="1188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eloph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762" y="4836354"/>
            <a:ext cx="2043373" cy="121470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eloph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498" y="6466515"/>
            <a:ext cx="1613001" cy="121049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3217" y="4381447"/>
            <a:ext cx="666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11.-15.  Put the following in the correct order.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68983" y="5675234"/>
            <a:ext cx="1586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2491" y="6051063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70406" y="6030068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80544" y="9567688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32302" y="7813730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70406" y="7809376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47954" y="5665741"/>
            <a:ext cx="31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47954" y="6227697"/>
            <a:ext cx="31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7954" y="6740274"/>
            <a:ext cx="31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599" y="7317450"/>
            <a:ext cx="31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6663" y="7858386"/>
            <a:ext cx="313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7954" y="287388"/>
            <a:ext cx="77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94725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30570"/>
              </p:ext>
            </p:extLst>
          </p:nvPr>
        </p:nvGraphicFramePr>
        <p:xfrm>
          <a:off x="519222" y="1576251"/>
          <a:ext cx="7013691" cy="444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897">
                  <a:extLst>
                    <a:ext uri="{9D8B030D-6E8A-4147-A177-3AD203B41FA5}">
                      <a16:colId xmlns:a16="http://schemas.microsoft.com/office/drawing/2014/main" val="2558635993"/>
                    </a:ext>
                  </a:extLst>
                </a:gridCol>
                <a:gridCol w="2337897">
                  <a:extLst>
                    <a:ext uri="{9D8B030D-6E8A-4147-A177-3AD203B41FA5}">
                      <a16:colId xmlns:a16="http://schemas.microsoft.com/office/drawing/2014/main" val="1486108640"/>
                    </a:ext>
                  </a:extLst>
                </a:gridCol>
                <a:gridCol w="2337897">
                  <a:extLst>
                    <a:ext uri="{9D8B030D-6E8A-4147-A177-3AD203B41FA5}">
                      <a16:colId xmlns:a16="http://schemas.microsoft.com/office/drawing/2014/main" val="728549984"/>
                    </a:ext>
                  </a:extLst>
                </a:gridCol>
              </a:tblGrid>
              <a:tr h="4175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Mitosis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Same for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Meiosis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89404"/>
                  </a:ext>
                </a:extLst>
              </a:tr>
              <a:tr h="73877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Body cells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A type of cell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Sex cell divide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1514"/>
                  </a:ext>
                </a:extLst>
              </a:tr>
              <a:tr h="73877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One stage of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Replicates DNA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Two stages of divisions (Meiosis l and ll)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74229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Create diploid cells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Creates new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Creates haploid cells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044"/>
                  </a:ext>
                </a:extLst>
              </a:tr>
              <a:tr h="88145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Identical to parent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Different than parent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17691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No genetic diversity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  <a:latin typeface="Century Gothic" panose="020B0502020202020204" pitchFamily="34" charset="0"/>
                        </a:rPr>
                        <a:t>Creates genetic diversity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67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25" y="28626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Assessment      		Name 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23" y="914400"/>
            <a:ext cx="701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Compare and contrast mitosis and meiosis by completing this table.  Use the word phrases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222" y="6426927"/>
            <a:ext cx="6879770" cy="18158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Creates 4 haploid cells		Creates genetic diversity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Creates 2 diploid cells		No genetic diversity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A type of cell division			Identical to parent cell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One stage of division			Different than parent cell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Two stages of division		Replicates DNA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Creates new cells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Body cells divide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Sex cells divide</a:t>
            </a:r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7954" y="287388"/>
            <a:ext cx="775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entury Gothic" panose="020B0502020202020204" pitchFamily="34" charset="0"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122254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286266"/>
            <a:ext cx="739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Assessment Modified  	Name ________________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81075"/>
            <a:ext cx="6858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>
                <a:latin typeface="Century Gothic" pitchFamily="34" charset="0"/>
              </a:rPr>
              <a:t>The smallest structural and functional unit of an organism is a/an __________.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Atom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Cell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Element</a:t>
            </a:r>
            <a:br>
              <a:rPr lang="en-US" sz="1200" dirty="0">
                <a:latin typeface="Century Gothic" pitchFamily="34" charset="0"/>
              </a:rPr>
            </a:br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2"/>
            </a:pPr>
            <a:r>
              <a:rPr lang="en-US" sz="1200" dirty="0">
                <a:latin typeface="Century Gothic" pitchFamily="34" charset="0"/>
              </a:rPr>
              <a:t>Germ cells are found in the ____________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Heart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Lungs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Ovaries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3"/>
            </a:pPr>
            <a:r>
              <a:rPr lang="en-US" sz="1200" dirty="0">
                <a:latin typeface="Century Gothic" pitchFamily="34" charset="0"/>
              </a:rPr>
              <a:t>These structures become tightly packed during cell division.  They contain DNA.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Centromere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Chromosomes 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Spindle Fibers 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4"/>
            </a:pPr>
            <a:r>
              <a:rPr lang="en-US" sz="1200" dirty="0">
                <a:latin typeface="Century Gothic" pitchFamily="34" charset="0"/>
              </a:rPr>
              <a:t>The stage in mitosis in which chromosomes replicate themselves.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Interphase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5"/>
            </a:pPr>
            <a:r>
              <a:rPr lang="en-US" sz="1200" dirty="0">
                <a:latin typeface="Century Gothic" pitchFamily="34" charset="0"/>
              </a:rPr>
              <a:t>The stage in mitosis that results in two new daughter cells being formed.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Prophase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6"/>
            </a:pPr>
            <a:r>
              <a:rPr lang="en-US" sz="1200" dirty="0">
                <a:latin typeface="Century Gothic" pitchFamily="34" charset="0"/>
              </a:rPr>
              <a:t>The cell elongates and the chromosomes move toward the poles in this stage.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Prophase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>
              <a:buAutoNum type="arabicPeriod" startAt="7"/>
            </a:pPr>
            <a:r>
              <a:rPr lang="en-US" sz="1200" dirty="0">
                <a:latin typeface="Century Gothic" pitchFamily="34" charset="0"/>
              </a:rPr>
              <a:t>The chromosomes line up in the middle of the cell in this stage.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Anaphase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Metaphase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Prophase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D.  Telophase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184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2725" y="28626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Assessment  Modified    	Name _________________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981075"/>
            <a:ext cx="6858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en-US" sz="1200" dirty="0">
                <a:latin typeface="Century Gothic" pitchFamily="34" charset="0"/>
              </a:rPr>
              <a:t>8.  The process where a pair of chromosomes pair up and exchange genetic material.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Crossing over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Replication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Reproduction</a:t>
            </a:r>
          </a:p>
          <a:p>
            <a:pPr marL="228600" indent="-228600"/>
            <a:endParaRPr lang="en-US" sz="1200" dirty="0">
              <a:latin typeface="Century Gothic" pitchFamily="34" charset="0"/>
            </a:endParaRP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9.	In Meiosis II the cell division begins with how many daughter cells?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One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 Two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Three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10. Which is </a:t>
            </a:r>
            <a:r>
              <a:rPr lang="en-US" sz="1200" b="1" u="sng" dirty="0">
                <a:latin typeface="Century Gothic" pitchFamily="34" charset="0"/>
              </a:rPr>
              <a:t>not</a:t>
            </a:r>
            <a:r>
              <a:rPr lang="en-US" sz="1200" dirty="0">
                <a:latin typeface="Century Gothic" pitchFamily="34" charset="0"/>
              </a:rPr>
              <a:t> true of Meiosis?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A.  Meiosis starts with half the number of chromosomes as Mitosis.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B.  The genetic offspring are exactly like the parent cell.</a:t>
            </a:r>
          </a:p>
          <a:p>
            <a:pPr marL="228600" indent="-228600"/>
            <a:r>
              <a:rPr lang="en-US" sz="1200" dirty="0">
                <a:latin typeface="Century Gothic" pitchFamily="34" charset="0"/>
              </a:rPr>
              <a:t>	C.  Meiosis goes through 2 stages of division, Meiosis I and II.</a:t>
            </a:r>
          </a:p>
        </p:txBody>
      </p:sp>
      <p:pic>
        <p:nvPicPr>
          <p:cNvPr id="6" name="Picture 2" descr="Image result for proph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158" y="7715426"/>
            <a:ext cx="1640691" cy="115796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teloph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26" y="4301011"/>
            <a:ext cx="1572047" cy="117903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telophas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10" y="5958627"/>
            <a:ext cx="1614463" cy="118809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telophas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309" y="4310201"/>
            <a:ext cx="2043373" cy="121470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teloph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045" y="5940362"/>
            <a:ext cx="1613001" cy="1210493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81000" y="3806928"/>
            <a:ext cx="6662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entury Gothic" panose="020B0502020202020204" pitchFamily="34" charset="0"/>
              </a:rPr>
              <a:t>11.-15.  Put the following diagrams in the correct order.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3023" y="5149081"/>
            <a:ext cx="1586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  <a:p>
            <a:pPr marL="342900" indent="-342900">
              <a:buFont typeface="+mj-lt"/>
              <a:buAutoNum type="arabicPeriod" startAt="11"/>
            </a:pPr>
            <a:r>
              <a:rPr lang="en-US" dirty="0">
                <a:latin typeface="Century Gothic" panose="020B0502020202020204" pitchFamily="34" charset="0"/>
              </a:rPr>
              <a:t>_____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96531" y="5524910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84446" y="5503915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8091" y="9041535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46342" y="7287577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4446" y="7283223"/>
            <a:ext cx="64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68699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19222" y="1576251"/>
          <a:ext cx="7013691" cy="5429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897">
                  <a:extLst>
                    <a:ext uri="{9D8B030D-6E8A-4147-A177-3AD203B41FA5}">
                      <a16:colId xmlns:a16="http://schemas.microsoft.com/office/drawing/2014/main" val="2558635993"/>
                    </a:ext>
                  </a:extLst>
                </a:gridCol>
                <a:gridCol w="2337897">
                  <a:extLst>
                    <a:ext uri="{9D8B030D-6E8A-4147-A177-3AD203B41FA5}">
                      <a16:colId xmlns:a16="http://schemas.microsoft.com/office/drawing/2014/main" val="1486108640"/>
                    </a:ext>
                  </a:extLst>
                </a:gridCol>
                <a:gridCol w="2337897">
                  <a:extLst>
                    <a:ext uri="{9D8B030D-6E8A-4147-A177-3AD203B41FA5}">
                      <a16:colId xmlns:a16="http://schemas.microsoft.com/office/drawing/2014/main" val="728549984"/>
                    </a:ext>
                  </a:extLst>
                </a:gridCol>
              </a:tblGrid>
              <a:tr h="41757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Mitosis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Same for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entury Gothic" panose="020B0502020202020204" pitchFamily="34" charset="0"/>
                        </a:rPr>
                        <a:t>Meiosis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989404"/>
                  </a:ext>
                </a:extLst>
              </a:tr>
              <a:tr h="738777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61514"/>
                  </a:ext>
                </a:extLst>
              </a:tr>
              <a:tr h="738777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274229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044"/>
                  </a:ext>
                </a:extLst>
              </a:tr>
              <a:tr h="988865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17691"/>
                  </a:ext>
                </a:extLst>
              </a:tr>
              <a:tr h="417570"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675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2725" y="286266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Mitosis/Meiosis Assessment Modified      	Name _________________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223" y="914400"/>
            <a:ext cx="701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16.-25. Compare and contrast mitosis and meiosis by completing this table.  Use the word phrases below.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223" y="7271658"/>
            <a:ext cx="6879770" cy="11695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Creates 4 haploid cells		Creates genetic diversity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Creates 2 diploid cells		No genetic diversity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Creates new cells			Identical to parent cell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One stage of division			Different than parent cell</a:t>
            </a:r>
          </a:p>
          <a:p>
            <a:r>
              <a:rPr lang="en-US" sz="1400" dirty="0">
                <a:latin typeface="Century Gothic" panose="020B0502020202020204" pitchFamily="34" charset="0"/>
              </a:rPr>
              <a:t>Two stages of division		Replicates DNA</a:t>
            </a:r>
          </a:p>
        </p:txBody>
      </p:sp>
    </p:spTree>
    <p:extLst>
      <p:ext uri="{BB962C8B-B14F-4D97-AF65-F5344CB8AC3E}">
        <p14:creationId xmlns:p14="http://schemas.microsoft.com/office/powerpoint/2010/main" val="264354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39B3C5A-E425-43FF-813E-372BC9933E94}"/>
</file>

<file path=customXml/itemProps2.xml><?xml version="1.0" encoding="utf-8"?>
<ds:datastoreItem xmlns:ds="http://schemas.openxmlformats.org/officeDocument/2006/customXml" ds:itemID="{E5FECE5C-6163-470D-BF46-A7C03051F13C}"/>
</file>

<file path=customXml/itemProps3.xml><?xml version="1.0" encoding="utf-8"?>
<ds:datastoreItem xmlns:ds="http://schemas.openxmlformats.org/officeDocument/2006/customXml" ds:itemID="{A399C539-5F2F-4C21-9493-D744C520865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</TotalTime>
  <Words>1430</Words>
  <Application>Microsoft Office PowerPoint</Application>
  <PresentationFormat>Custom</PresentationFormat>
  <Paragraphs>272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Kesler</dc:creator>
  <cp:lastModifiedBy>Amber Roberts</cp:lastModifiedBy>
  <cp:revision>90</cp:revision>
  <cp:lastPrinted>2016-01-06T16:44:58Z</cp:lastPrinted>
  <dcterms:created xsi:type="dcterms:W3CDTF">2016-01-06T14:51:15Z</dcterms:created>
  <dcterms:modified xsi:type="dcterms:W3CDTF">2022-01-01T00:18:03Z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MediaServiceImageTags">
    <vt:lpwstr/>
  </property>
</Properties>
</file>