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6" autoAdjust="0"/>
    <p:restoredTop sz="95135"/>
  </p:normalViewPr>
  <p:slideViewPr>
    <p:cSldViewPr snapToGrid="0" snapToObjects="1">
      <p:cViewPr varScale="1">
        <p:scale>
          <a:sx n="75" d="100"/>
          <a:sy n="75" d="100"/>
        </p:scale>
        <p:origin x="2868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7F324-8C5F-8C40-9D93-9886A5509104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35E3-20C5-CE40-AA59-6497C2127C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0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5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2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10BA-2ABE-B042-B985-5E0D82FCC98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11519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Mitosis/Meiosis Homework           Name _______________</a:t>
            </a:r>
          </a:p>
        </p:txBody>
      </p:sp>
      <p:pic>
        <p:nvPicPr>
          <p:cNvPr id="1026" name="Picture 2" descr="Image result for venn diagram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45575" y="2475368"/>
            <a:ext cx="8444908" cy="60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0200" y="609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Complete the Venn diagram with similarities and differences between mitosis and meiosis.</a:t>
            </a:r>
          </a:p>
        </p:txBody>
      </p:sp>
    </p:spTree>
    <p:extLst>
      <p:ext uri="{BB962C8B-B14F-4D97-AF65-F5344CB8AC3E}">
        <p14:creationId xmlns:p14="http://schemas.microsoft.com/office/powerpoint/2010/main" val="336910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B3B893F-E880-48E7-A601-B4F1F0D94E0D}"/>
</file>

<file path=customXml/itemProps2.xml><?xml version="1.0" encoding="utf-8"?>
<ds:datastoreItem xmlns:ds="http://schemas.openxmlformats.org/officeDocument/2006/customXml" ds:itemID="{F2FBF810-C45D-48BE-8F1C-D49CCF5D1769}"/>
</file>

<file path=customXml/itemProps3.xml><?xml version="1.0" encoding="utf-8"?>
<ds:datastoreItem xmlns:ds="http://schemas.openxmlformats.org/officeDocument/2006/customXml" ds:itemID="{1ACAF755-09E4-4437-AD11-FE6A48B2D16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Kesler</dc:creator>
  <cp:lastModifiedBy>Josie</cp:lastModifiedBy>
  <cp:revision>70</cp:revision>
  <cp:lastPrinted>2016-01-06T16:44:58Z</cp:lastPrinted>
  <dcterms:created xsi:type="dcterms:W3CDTF">2016-01-06T14:51:15Z</dcterms:created>
  <dcterms:modified xsi:type="dcterms:W3CDTF">2017-02-26T22:10:28Z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MediaServiceImageTags">
    <vt:lpwstr/>
  </property>
</Properties>
</file>