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4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8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7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2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7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3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76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5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F370-AF32-4DD9-BCF1-08EC5B32F738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B2B1-D2EF-4D58-A12A-3A57F4415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0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318AA-4628-44D7-9EEB-435033F0E234}"/>
              </a:ext>
            </a:extLst>
          </p:cNvPr>
          <p:cNvCxnSpPr>
            <a:cxnSpLocks/>
          </p:cNvCxnSpPr>
          <p:nvPr/>
        </p:nvCxnSpPr>
        <p:spPr>
          <a:xfrm>
            <a:off x="774954" y="4968240"/>
            <a:ext cx="5308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eavenly Clouds Clipart | Clipart Panda - Free Clipart Images">
            <a:extLst>
              <a:ext uri="{FF2B5EF4-FFF2-40B4-BE49-F238E27FC236}">
                <a16:creationId xmlns:a16="http://schemas.microsoft.com/office/drawing/2014/main" id="{85B5B15C-7D81-4E38-A276-7E921C99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1" y="6961643"/>
            <a:ext cx="5798857" cy="245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key Png Station - Transparent Background Monkey Clipart | Full Size PNG  Download | SeekPNG">
            <a:extLst>
              <a:ext uri="{FF2B5EF4-FFF2-40B4-BE49-F238E27FC236}">
                <a16:creationId xmlns:a16="http://schemas.microsoft.com/office/drawing/2014/main" id="{B1389368-E79F-403B-8AEC-B553655A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3" y="7083552"/>
            <a:ext cx="1891233" cy="192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593C71-5BB6-45AA-8F75-D8D4B3A45E77}"/>
              </a:ext>
            </a:extLst>
          </p:cNvPr>
          <p:cNvSpPr txBox="1"/>
          <p:nvPr/>
        </p:nvSpPr>
        <p:spPr>
          <a:xfrm>
            <a:off x="1453895" y="5665553"/>
            <a:ext cx="395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Funky Monkey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Paradise</a:t>
            </a:r>
          </a:p>
        </p:txBody>
      </p:sp>
      <p:pic>
        <p:nvPicPr>
          <p:cNvPr id="14" name="Picture 6" descr="Glowing Halo Png Image - Glowing Halo Png Clipart (#301162) - PikPng">
            <a:extLst>
              <a:ext uri="{FF2B5EF4-FFF2-40B4-BE49-F238E27FC236}">
                <a16:creationId xmlns:a16="http://schemas.microsoft.com/office/drawing/2014/main" id="{C77C1A76-CEA2-4875-871B-59F16989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905" r="96310">
                        <a14:foregroundMark x1="10000" y1="62500" x2="8690" y2="45000"/>
                        <a14:foregroundMark x1="91071" y1="64286" x2="92857" y2="42500"/>
                        <a14:foregroundMark x1="92857" y1="42500" x2="91071" y2="38214"/>
                        <a14:foregroundMark x1="96310" y1="57857" x2="96190" y2="44643"/>
                        <a14:foregroundMark x1="6905" y1="57500" x2="6905" y2="4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7" y="6650742"/>
            <a:ext cx="1024128" cy="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318AA-4628-44D7-9EEB-435033F0E234}"/>
              </a:ext>
            </a:extLst>
          </p:cNvPr>
          <p:cNvCxnSpPr>
            <a:cxnSpLocks/>
          </p:cNvCxnSpPr>
          <p:nvPr/>
        </p:nvCxnSpPr>
        <p:spPr>
          <a:xfrm>
            <a:off x="774954" y="4968240"/>
            <a:ext cx="5308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Monkey Png Station - Transparent Background Monkey Clipart | Full Size PNG  Download | SeekPNG">
            <a:extLst>
              <a:ext uri="{FF2B5EF4-FFF2-40B4-BE49-F238E27FC236}">
                <a16:creationId xmlns:a16="http://schemas.microsoft.com/office/drawing/2014/main" id="{B1389368-E79F-403B-8AEC-B553655A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39" y="6973824"/>
            <a:ext cx="2498598" cy="25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593C71-5BB6-45AA-8F75-D8D4B3A45E77}"/>
              </a:ext>
            </a:extLst>
          </p:cNvPr>
          <p:cNvSpPr txBox="1"/>
          <p:nvPr/>
        </p:nvSpPr>
        <p:spPr>
          <a:xfrm>
            <a:off x="646177" y="5496496"/>
            <a:ext cx="543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Long-tailed Herbivorous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Brown-furred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Funky Monkey</a:t>
            </a:r>
          </a:p>
        </p:txBody>
      </p:sp>
    </p:spTree>
    <p:extLst>
      <p:ext uri="{BB962C8B-B14F-4D97-AF65-F5344CB8AC3E}">
        <p14:creationId xmlns:p14="http://schemas.microsoft.com/office/powerpoint/2010/main" val="148129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318AA-4628-44D7-9EEB-435033F0E234}"/>
              </a:ext>
            </a:extLst>
          </p:cNvPr>
          <p:cNvCxnSpPr>
            <a:cxnSpLocks/>
          </p:cNvCxnSpPr>
          <p:nvPr/>
        </p:nvCxnSpPr>
        <p:spPr>
          <a:xfrm>
            <a:off x="774954" y="4968240"/>
            <a:ext cx="5308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593C71-5BB6-45AA-8F75-D8D4B3A45E77}"/>
              </a:ext>
            </a:extLst>
          </p:cNvPr>
          <p:cNvSpPr txBox="1"/>
          <p:nvPr/>
        </p:nvSpPr>
        <p:spPr>
          <a:xfrm>
            <a:off x="646177" y="5496496"/>
            <a:ext cx="543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Tailless Carnivorous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Brown-furred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Funky Monkey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0325F92-3EA8-45D1-925D-564AF7765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7755"/>
              </p:ext>
            </p:extLst>
          </p:nvPr>
        </p:nvGraphicFramePr>
        <p:xfrm>
          <a:off x="2505075" y="7105269"/>
          <a:ext cx="18478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47880" imgH="2571840" progId="Paint.Picture">
                  <p:embed/>
                </p:oleObj>
              </mc:Choice>
              <mc:Fallback>
                <p:oleObj name="Bitmap Image" r:id="rId2" imgW="1847880" imgH="2571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7105269"/>
                        <a:ext cx="18478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04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onkey Cartoon clipart - Yellow, Product, Line, transparent clip art">
            <a:extLst>
              <a:ext uri="{FF2B5EF4-FFF2-40B4-BE49-F238E27FC236}">
                <a16:creationId xmlns:a16="http://schemas.microsoft.com/office/drawing/2014/main" id="{6133FA99-2C89-49BB-A36C-752F9F02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43" b="97411" l="3000" r="96222">
                        <a14:foregroundMark x1="16222" y1="90804" x2="22000" y2="91518"/>
                        <a14:foregroundMark x1="18111" y1="95804" x2="18111" y2="95804"/>
                        <a14:foregroundMark x1="24000" y1="97411" x2="24000" y2="97411"/>
                        <a14:foregroundMark x1="5333" y1="74821" x2="5333" y2="74821"/>
                        <a14:foregroundMark x1="3000" y1="73571" x2="26667" y2="71071"/>
                        <a14:foregroundMark x1="39111" y1="62500" x2="52000" y2="70982"/>
                        <a14:foregroundMark x1="52000" y1="70982" x2="53333" y2="72679"/>
                        <a14:foregroundMark x1="71111" y1="75536" x2="80889" y2="64375"/>
                        <a14:foregroundMark x1="60778" y1="83661" x2="60778" y2="83661"/>
                        <a14:foregroundMark x1="82444" y1="62143" x2="96333" y2="41250"/>
                        <a14:foregroundMark x1="86222" y1="5089" x2="78444" y2="2143"/>
                        <a14:foregroundMark x1="24667" y1="35982" x2="28222" y2="35268"/>
                        <a14:foregroundMark x1="41111" y1="35982" x2="45000" y2="35268"/>
                        <a14:foregroundMark x1="25222" y1="38482" x2="30333" y2="38304"/>
                        <a14:backgroundMark x1="9222" y1="80357" x2="11889" y2="798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80764" y="6364224"/>
            <a:ext cx="2767693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318AA-4628-44D7-9EEB-435033F0E234}"/>
              </a:ext>
            </a:extLst>
          </p:cNvPr>
          <p:cNvCxnSpPr>
            <a:cxnSpLocks/>
          </p:cNvCxnSpPr>
          <p:nvPr/>
        </p:nvCxnSpPr>
        <p:spPr>
          <a:xfrm>
            <a:off x="774954" y="4968240"/>
            <a:ext cx="5308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593C71-5BB6-45AA-8F75-D8D4B3A45E77}"/>
              </a:ext>
            </a:extLst>
          </p:cNvPr>
          <p:cNvSpPr txBox="1"/>
          <p:nvPr/>
        </p:nvSpPr>
        <p:spPr>
          <a:xfrm>
            <a:off x="646177" y="5496496"/>
            <a:ext cx="543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Long-tailed Carnivorous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Blonde-furred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Funky Monkey</a:t>
            </a:r>
          </a:p>
        </p:txBody>
      </p:sp>
    </p:spTree>
    <p:extLst>
      <p:ext uri="{BB962C8B-B14F-4D97-AF65-F5344CB8AC3E}">
        <p14:creationId xmlns:p14="http://schemas.microsoft.com/office/powerpoint/2010/main" val="23248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318AA-4628-44D7-9EEB-435033F0E234}"/>
              </a:ext>
            </a:extLst>
          </p:cNvPr>
          <p:cNvCxnSpPr>
            <a:cxnSpLocks/>
          </p:cNvCxnSpPr>
          <p:nvPr/>
        </p:nvCxnSpPr>
        <p:spPr>
          <a:xfrm>
            <a:off x="774954" y="4968240"/>
            <a:ext cx="5308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593C71-5BB6-45AA-8F75-D8D4B3A45E77}"/>
              </a:ext>
            </a:extLst>
          </p:cNvPr>
          <p:cNvSpPr txBox="1"/>
          <p:nvPr/>
        </p:nvSpPr>
        <p:spPr>
          <a:xfrm>
            <a:off x="646177" y="5496496"/>
            <a:ext cx="543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Tailless Herbivorous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Blonde-furred</a:t>
            </a:r>
          </a:p>
          <a:p>
            <a:pPr algn="ctr"/>
            <a:r>
              <a:rPr lang="en-AU" sz="3000" dirty="0">
                <a:latin typeface="Cavolini" panose="03000502040302020204" pitchFamily="66" charset="0"/>
                <a:cs typeface="Cavolini" panose="03000502040302020204" pitchFamily="66" charset="0"/>
              </a:rPr>
              <a:t>Funky Monkey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FFB76A9-34AA-4A91-A399-F396DE4F3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050833"/>
              </p:ext>
            </p:extLst>
          </p:nvPr>
        </p:nvGraphicFramePr>
        <p:xfrm>
          <a:off x="2435923" y="6973824"/>
          <a:ext cx="185737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57240" imgH="2847960" progId="Paint.Picture">
                  <p:embed/>
                </p:oleObj>
              </mc:Choice>
              <mc:Fallback>
                <p:oleObj name="Bitmap Image" r:id="rId2" imgW="1857240" imgH="284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5923" y="6973824"/>
                        <a:ext cx="1857375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42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C154E1-B522-472A-A9CB-A64CF55E945F}"/>
</file>

<file path=customXml/itemProps2.xml><?xml version="1.0" encoding="utf-8"?>
<ds:datastoreItem xmlns:ds="http://schemas.openxmlformats.org/officeDocument/2006/customXml" ds:itemID="{DD910621-1E1C-462A-A33E-50905AE27FEC}"/>
</file>

<file path=customXml/itemProps3.xml><?xml version="1.0" encoding="utf-8"?>
<ds:datastoreItem xmlns:ds="http://schemas.openxmlformats.org/officeDocument/2006/customXml" ds:itemID="{D471D826-C859-4A31-B17C-AB2D02EC0A6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</Words>
  <Application>Microsoft Office PowerPoint</Application>
  <PresentationFormat>A4 Paper (210x297 mm)</PresentationFormat>
  <Paragraphs>14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Cavolini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AGNEW Tiela [Southern River College]</dc:creator>
  <cp:lastModifiedBy>AGNEW Tiela [Southern River College]</cp:lastModifiedBy>
  <cp:revision>1</cp:revision>
  <cp:lastPrinted>2022-03-31T13:32:19Z</cp:lastPrinted>
  <dcterms:created xsi:type="dcterms:W3CDTF">2022-03-31T12:49:10Z</dcterms:created>
  <dcterms:modified xsi:type="dcterms:W3CDTF">2022-03-31T13:33:29Z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134700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