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sldIdLst>
    <p:sldId id="259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B2B2B2"/>
    <a:srgbClr val="969696"/>
    <a:srgbClr val="808080"/>
    <a:srgbClr val="777777"/>
    <a:srgbClr val="5F5F5F"/>
    <a:srgbClr val="4D4D4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4BC361-4556-44BE-93EE-535C062DF507}" v="1" dt="2022-02-06T04:53:07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RTE Robert [Southern River College]" userId="fb834569-7589-4a7a-8d6a-f95d2d5f36a3" providerId="ADAL" clId="{7153991D-B63B-47BA-ABDA-F8BF1370EC0C}"/>
    <pc:docChg chg="undo custSel addSld delSld modSld sldOrd modMainMaster">
      <pc:chgData name="FORTE Robert [Southern River College]" userId="fb834569-7589-4a7a-8d6a-f95d2d5f36a3" providerId="ADAL" clId="{7153991D-B63B-47BA-ABDA-F8BF1370EC0C}" dt="2020-02-05T11:54:49.627" v="561" actId="1076"/>
      <pc:docMkLst>
        <pc:docMk/>
      </pc:docMkLst>
      <pc:sldChg chg="addSp delSp modSp add modAnim">
        <pc:chgData name="FORTE Robert [Southern River College]" userId="fb834569-7589-4a7a-8d6a-f95d2d5f36a3" providerId="ADAL" clId="{7153991D-B63B-47BA-ABDA-F8BF1370EC0C}" dt="2020-02-05T11:54:49.627" v="561" actId="1076"/>
        <pc:sldMkLst>
          <pc:docMk/>
          <pc:sldMk cId="828480948" sldId="317"/>
        </pc:sldMkLst>
        <pc:spChg chg="add mod">
          <ac:chgData name="FORTE Robert [Southern River College]" userId="fb834569-7589-4a7a-8d6a-f95d2d5f36a3" providerId="ADAL" clId="{7153991D-B63B-47BA-ABDA-F8BF1370EC0C}" dt="2020-02-05T11:51:05.259" v="539" actId="1076"/>
          <ac:spMkLst>
            <pc:docMk/>
            <pc:sldMk cId="828480948" sldId="317"/>
            <ac:spMk id="2" creationId="{9EE57EA3-5CE3-4E0F-AC13-D6272BF503DD}"/>
          </ac:spMkLst>
        </pc:spChg>
        <pc:spChg chg="del">
          <ac:chgData name="FORTE Robert [Southern River College]" userId="fb834569-7589-4a7a-8d6a-f95d2d5f36a3" providerId="ADAL" clId="{7153991D-B63B-47BA-ABDA-F8BF1370EC0C}" dt="2020-02-05T11:43:47.436" v="6" actId="478"/>
          <ac:spMkLst>
            <pc:docMk/>
            <pc:sldMk cId="828480948" sldId="317"/>
            <ac:spMk id="3" creationId="{28D492CD-12B3-4477-90CD-90F407CF8157}"/>
          </ac:spMkLst>
        </pc:spChg>
        <pc:spChg chg="add mod">
          <ac:chgData name="FORTE Robert [Southern River College]" userId="fb834569-7589-4a7a-8d6a-f95d2d5f36a3" providerId="ADAL" clId="{7153991D-B63B-47BA-ABDA-F8BF1370EC0C}" dt="2020-02-05T11:51:37.013" v="540"/>
          <ac:spMkLst>
            <pc:docMk/>
            <pc:sldMk cId="828480948" sldId="317"/>
            <ac:spMk id="4" creationId="{486402FE-D4AD-41DD-8C10-C7B481D2A739}"/>
          </ac:spMkLst>
        </pc:spChg>
        <pc:spChg chg="add mod">
          <ac:chgData name="FORTE Robert [Southern River College]" userId="fb834569-7589-4a7a-8d6a-f95d2d5f36a3" providerId="ADAL" clId="{7153991D-B63B-47BA-ABDA-F8BF1370EC0C}" dt="2020-02-05T11:54:28.074" v="552" actId="14100"/>
          <ac:spMkLst>
            <pc:docMk/>
            <pc:sldMk cId="828480948" sldId="317"/>
            <ac:spMk id="5" creationId="{34FEAD5F-B5D2-45C2-B0FF-E7504B5C41F0}"/>
          </ac:spMkLst>
        </pc:spChg>
        <pc:spChg chg="add mod">
          <ac:chgData name="FORTE Robert [Southern River College]" userId="fb834569-7589-4a7a-8d6a-f95d2d5f36a3" providerId="ADAL" clId="{7153991D-B63B-47BA-ABDA-F8BF1370EC0C}" dt="2020-02-05T11:54:34.395" v="555" actId="14100"/>
          <ac:spMkLst>
            <pc:docMk/>
            <pc:sldMk cId="828480948" sldId="317"/>
            <ac:spMk id="6" creationId="{8E421005-D9DA-4CA0-8831-0A57B4E486CC}"/>
          </ac:spMkLst>
        </pc:spChg>
        <pc:spChg chg="add mod">
          <ac:chgData name="FORTE Robert [Southern River College]" userId="fb834569-7589-4a7a-8d6a-f95d2d5f36a3" providerId="ADAL" clId="{7153991D-B63B-47BA-ABDA-F8BF1370EC0C}" dt="2020-02-05T11:54:39.282" v="557" actId="14100"/>
          <ac:spMkLst>
            <pc:docMk/>
            <pc:sldMk cId="828480948" sldId="317"/>
            <ac:spMk id="7" creationId="{D90EA1FC-9476-4A66-BFE4-7B3EA08EE74A}"/>
          </ac:spMkLst>
        </pc:spChg>
        <pc:picChg chg="add mod">
          <ac:chgData name="FORTE Robert [Southern River College]" userId="fb834569-7589-4a7a-8d6a-f95d2d5f36a3" providerId="ADAL" clId="{7153991D-B63B-47BA-ABDA-F8BF1370EC0C}" dt="2020-02-05T11:54:49.627" v="561" actId="1076"/>
          <ac:picMkLst>
            <pc:docMk/>
            <pc:sldMk cId="828480948" sldId="317"/>
            <ac:picMk id="15" creationId="{6303789E-6872-4EAF-82FA-7550B9568BBF}"/>
          </ac:picMkLst>
        </pc:picChg>
        <pc:picChg chg="add mod">
          <ac:chgData name="FORTE Robert [Southern River College]" userId="fb834569-7589-4a7a-8d6a-f95d2d5f36a3" providerId="ADAL" clId="{7153991D-B63B-47BA-ABDA-F8BF1370EC0C}" dt="2020-02-05T11:54:08.037" v="549" actId="1076"/>
          <ac:picMkLst>
            <pc:docMk/>
            <pc:sldMk cId="828480948" sldId="317"/>
            <ac:picMk id="1026" creationId="{3E4DA608-BE4A-4515-8DAA-8D4FD89EF258}"/>
          </ac:picMkLst>
        </pc:picChg>
        <pc:cxnChg chg="add mod">
          <ac:chgData name="FORTE Robert [Southern River College]" userId="fb834569-7589-4a7a-8d6a-f95d2d5f36a3" providerId="ADAL" clId="{7153991D-B63B-47BA-ABDA-F8BF1370EC0C}" dt="2020-02-05T11:50:46.418" v="533" actId="14100"/>
          <ac:cxnSpMkLst>
            <pc:docMk/>
            <pc:sldMk cId="828480948" sldId="317"/>
            <ac:cxnSpMk id="9" creationId="{5A0C5EEA-AC3A-4B73-A595-24DB442B8F76}"/>
          </ac:cxnSpMkLst>
        </pc:cxnChg>
        <pc:cxnChg chg="add mod">
          <ac:chgData name="FORTE Robert [Southern River College]" userId="fb834569-7589-4a7a-8d6a-f95d2d5f36a3" providerId="ADAL" clId="{7153991D-B63B-47BA-ABDA-F8BF1370EC0C}" dt="2020-02-05T11:54:44.990" v="559" actId="14100"/>
          <ac:cxnSpMkLst>
            <pc:docMk/>
            <pc:sldMk cId="828480948" sldId="317"/>
            <ac:cxnSpMk id="10" creationId="{72250AB1-A82F-4E00-BB70-7023EB596DE5}"/>
          </ac:cxnSpMkLst>
        </pc:cxnChg>
        <pc:cxnChg chg="add mod">
          <ac:chgData name="FORTE Robert [Southern River College]" userId="fb834569-7589-4a7a-8d6a-f95d2d5f36a3" providerId="ADAL" clId="{7153991D-B63B-47BA-ABDA-F8BF1370EC0C}" dt="2020-02-05T11:54:42.087" v="558" actId="14100"/>
          <ac:cxnSpMkLst>
            <pc:docMk/>
            <pc:sldMk cId="828480948" sldId="317"/>
            <ac:cxnSpMk id="12" creationId="{06E115A2-CE03-4224-83B6-66CFAB3FE49D}"/>
          </ac:cxnSpMkLst>
        </pc:cxnChg>
      </pc:sldChg>
      <pc:sldChg chg="modSp">
        <pc:chgData name="FORTE Robert [Southern River College]" userId="fb834569-7589-4a7a-8d6a-f95d2d5f36a3" providerId="ADAL" clId="{7153991D-B63B-47BA-ABDA-F8BF1370EC0C}" dt="2020-02-05T11:42:52.955" v="0"/>
        <pc:sldMkLst>
          <pc:docMk/>
          <pc:sldMk cId="1808107727" sldId="352"/>
        </pc:sldMkLst>
        <pc:picChg chg="mod">
          <ac:chgData name="FORTE Robert [Southern River College]" userId="fb834569-7589-4a7a-8d6a-f95d2d5f36a3" providerId="ADAL" clId="{7153991D-B63B-47BA-ABDA-F8BF1370EC0C}" dt="2020-02-05T11:42:52.955" v="0"/>
          <ac:picMkLst>
            <pc:docMk/>
            <pc:sldMk cId="1808107727" sldId="352"/>
            <ac:picMk id="3" creationId="{380E58F9-9C41-4211-92DC-F3BD399DB3C7}"/>
          </ac:picMkLst>
        </pc:picChg>
      </pc:sldChg>
      <pc:sldChg chg="modSp">
        <pc:chgData name="FORTE Robert [Southern River College]" userId="fb834569-7589-4a7a-8d6a-f95d2d5f36a3" providerId="ADAL" clId="{7153991D-B63B-47BA-ABDA-F8BF1370EC0C}" dt="2020-02-05T11:42:52.955" v="0"/>
        <pc:sldMkLst>
          <pc:docMk/>
          <pc:sldMk cId="4044246617" sldId="353"/>
        </pc:sldMkLst>
        <pc:picChg chg="mod">
          <ac:chgData name="FORTE Robert [Southern River College]" userId="fb834569-7589-4a7a-8d6a-f95d2d5f36a3" providerId="ADAL" clId="{7153991D-B63B-47BA-ABDA-F8BF1370EC0C}" dt="2020-02-05T11:42:52.955" v="0"/>
          <ac:picMkLst>
            <pc:docMk/>
            <pc:sldMk cId="4044246617" sldId="353"/>
            <ac:picMk id="3" creationId="{5913128F-54ED-4034-82DB-5DEA6795D5F3}"/>
          </ac:picMkLst>
        </pc:picChg>
      </pc:sldChg>
      <pc:sldChg chg="modSp">
        <pc:chgData name="FORTE Robert [Southern River College]" userId="fb834569-7589-4a7a-8d6a-f95d2d5f36a3" providerId="ADAL" clId="{7153991D-B63B-47BA-ABDA-F8BF1370EC0C}" dt="2020-02-05T11:42:52.955" v="0"/>
        <pc:sldMkLst>
          <pc:docMk/>
          <pc:sldMk cId="3928510563" sldId="354"/>
        </pc:sldMkLst>
        <pc:picChg chg="mod">
          <ac:chgData name="FORTE Robert [Southern River College]" userId="fb834569-7589-4a7a-8d6a-f95d2d5f36a3" providerId="ADAL" clId="{7153991D-B63B-47BA-ABDA-F8BF1370EC0C}" dt="2020-02-05T11:42:52.955" v="0"/>
          <ac:picMkLst>
            <pc:docMk/>
            <pc:sldMk cId="3928510563" sldId="354"/>
            <ac:picMk id="3" creationId="{778AC253-49DF-4A92-8DB1-994958CAF836}"/>
          </ac:picMkLst>
        </pc:picChg>
      </pc:sldChg>
      <pc:sldChg chg="modSp">
        <pc:chgData name="FORTE Robert [Southern River College]" userId="fb834569-7589-4a7a-8d6a-f95d2d5f36a3" providerId="ADAL" clId="{7153991D-B63B-47BA-ABDA-F8BF1370EC0C}" dt="2020-02-05T11:42:52.955" v="0"/>
        <pc:sldMkLst>
          <pc:docMk/>
          <pc:sldMk cId="400608249" sldId="355"/>
        </pc:sldMkLst>
        <pc:picChg chg="mod">
          <ac:chgData name="FORTE Robert [Southern River College]" userId="fb834569-7589-4a7a-8d6a-f95d2d5f36a3" providerId="ADAL" clId="{7153991D-B63B-47BA-ABDA-F8BF1370EC0C}" dt="2020-02-05T11:42:52.955" v="0"/>
          <ac:picMkLst>
            <pc:docMk/>
            <pc:sldMk cId="400608249" sldId="355"/>
            <ac:picMk id="3" creationId="{B2487303-7A29-4254-96FB-3245757411B1}"/>
          </ac:picMkLst>
        </pc:picChg>
      </pc:sldChg>
      <pc:sldChg chg="modSp">
        <pc:chgData name="FORTE Robert [Southern River College]" userId="fb834569-7589-4a7a-8d6a-f95d2d5f36a3" providerId="ADAL" clId="{7153991D-B63B-47BA-ABDA-F8BF1370EC0C}" dt="2020-02-05T11:42:52.955" v="0"/>
        <pc:sldMkLst>
          <pc:docMk/>
          <pc:sldMk cId="2083847306" sldId="356"/>
        </pc:sldMkLst>
        <pc:picChg chg="mod">
          <ac:chgData name="FORTE Robert [Southern River College]" userId="fb834569-7589-4a7a-8d6a-f95d2d5f36a3" providerId="ADAL" clId="{7153991D-B63B-47BA-ABDA-F8BF1370EC0C}" dt="2020-02-05T11:42:52.955" v="0"/>
          <ac:picMkLst>
            <pc:docMk/>
            <pc:sldMk cId="2083847306" sldId="356"/>
            <ac:picMk id="3" creationId="{FF943C91-FCF4-490A-9C7D-898EF6D1FAF2}"/>
          </ac:picMkLst>
        </pc:picChg>
      </pc:sldChg>
      <pc:sldChg chg="modSp">
        <pc:chgData name="FORTE Robert [Southern River College]" userId="fb834569-7589-4a7a-8d6a-f95d2d5f36a3" providerId="ADAL" clId="{7153991D-B63B-47BA-ABDA-F8BF1370EC0C}" dt="2020-02-05T11:42:52.955" v="0"/>
        <pc:sldMkLst>
          <pc:docMk/>
          <pc:sldMk cId="2093829897" sldId="357"/>
        </pc:sldMkLst>
        <pc:picChg chg="mod">
          <ac:chgData name="FORTE Robert [Southern River College]" userId="fb834569-7589-4a7a-8d6a-f95d2d5f36a3" providerId="ADAL" clId="{7153991D-B63B-47BA-ABDA-F8BF1370EC0C}" dt="2020-02-05T11:42:52.955" v="0"/>
          <ac:picMkLst>
            <pc:docMk/>
            <pc:sldMk cId="2093829897" sldId="357"/>
            <ac:picMk id="3" creationId="{BF3F298F-6B38-42AC-96F4-6EEB81F9EBE3}"/>
          </ac:picMkLst>
        </pc:picChg>
      </pc:sldChg>
      <pc:sldChg chg="modSp">
        <pc:chgData name="FORTE Robert [Southern River College]" userId="fb834569-7589-4a7a-8d6a-f95d2d5f36a3" providerId="ADAL" clId="{7153991D-B63B-47BA-ABDA-F8BF1370EC0C}" dt="2020-02-05T11:42:52.955" v="0"/>
        <pc:sldMkLst>
          <pc:docMk/>
          <pc:sldMk cId="3776887347" sldId="358"/>
        </pc:sldMkLst>
        <pc:picChg chg="mod">
          <ac:chgData name="FORTE Robert [Southern River College]" userId="fb834569-7589-4a7a-8d6a-f95d2d5f36a3" providerId="ADAL" clId="{7153991D-B63B-47BA-ABDA-F8BF1370EC0C}" dt="2020-02-05T11:42:52.955" v="0"/>
          <ac:picMkLst>
            <pc:docMk/>
            <pc:sldMk cId="3776887347" sldId="358"/>
            <ac:picMk id="3" creationId="{8CEB3FB3-DF6F-4A07-BBF8-FE6685107D0E}"/>
          </ac:picMkLst>
        </pc:picChg>
      </pc:sldChg>
      <pc:sldChg chg="modSp">
        <pc:chgData name="FORTE Robert [Southern River College]" userId="fb834569-7589-4a7a-8d6a-f95d2d5f36a3" providerId="ADAL" clId="{7153991D-B63B-47BA-ABDA-F8BF1370EC0C}" dt="2020-02-05T11:42:52.955" v="0"/>
        <pc:sldMkLst>
          <pc:docMk/>
          <pc:sldMk cId="1034771873" sldId="359"/>
        </pc:sldMkLst>
        <pc:picChg chg="mod">
          <ac:chgData name="FORTE Robert [Southern River College]" userId="fb834569-7589-4a7a-8d6a-f95d2d5f36a3" providerId="ADAL" clId="{7153991D-B63B-47BA-ABDA-F8BF1370EC0C}" dt="2020-02-05T11:42:52.955" v="0"/>
          <ac:picMkLst>
            <pc:docMk/>
            <pc:sldMk cId="1034771873" sldId="359"/>
            <ac:picMk id="3" creationId="{6E538133-9017-4853-B5B3-F5D775078B00}"/>
          </ac:picMkLst>
        </pc:picChg>
      </pc:sldChg>
      <pc:sldChg chg="modSp">
        <pc:chgData name="FORTE Robert [Southern River College]" userId="fb834569-7589-4a7a-8d6a-f95d2d5f36a3" providerId="ADAL" clId="{7153991D-B63B-47BA-ABDA-F8BF1370EC0C}" dt="2020-02-05T11:42:52.955" v="0"/>
        <pc:sldMkLst>
          <pc:docMk/>
          <pc:sldMk cId="3765058160" sldId="360"/>
        </pc:sldMkLst>
        <pc:picChg chg="mod">
          <ac:chgData name="FORTE Robert [Southern River College]" userId="fb834569-7589-4a7a-8d6a-f95d2d5f36a3" providerId="ADAL" clId="{7153991D-B63B-47BA-ABDA-F8BF1370EC0C}" dt="2020-02-05T11:42:52.955" v="0"/>
          <ac:picMkLst>
            <pc:docMk/>
            <pc:sldMk cId="3765058160" sldId="360"/>
            <ac:picMk id="3" creationId="{8F574705-FC2C-4EA4-B4D5-61B19AC32A1D}"/>
          </ac:picMkLst>
        </pc:picChg>
      </pc:sldChg>
      <pc:sldChg chg="modSp">
        <pc:chgData name="FORTE Robert [Southern River College]" userId="fb834569-7589-4a7a-8d6a-f95d2d5f36a3" providerId="ADAL" clId="{7153991D-B63B-47BA-ABDA-F8BF1370EC0C}" dt="2020-02-05T11:42:52.955" v="0"/>
        <pc:sldMkLst>
          <pc:docMk/>
          <pc:sldMk cId="1320467793" sldId="361"/>
        </pc:sldMkLst>
        <pc:picChg chg="mod">
          <ac:chgData name="FORTE Robert [Southern River College]" userId="fb834569-7589-4a7a-8d6a-f95d2d5f36a3" providerId="ADAL" clId="{7153991D-B63B-47BA-ABDA-F8BF1370EC0C}" dt="2020-02-05T11:42:52.955" v="0"/>
          <ac:picMkLst>
            <pc:docMk/>
            <pc:sldMk cId="1320467793" sldId="361"/>
            <ac:picMk id="3" creationId="{3F58F9DE-3B2E-4BAA-993F-0397EF1F1098}"/>
          </ac:picMkLst>
        </pc:picChg>
      </pc:sldChg>
      <pc:sldChg chg="modSp">
        <pc:chgData name="FORTE Robert [Southern River College]" userId="fb834569-7589-4a7a-8d6a-f95d2d5f36a3" providerId="ADAL" clId="{7153991D-B63B-47BA-ABDA-F8BF1370EC0C}" dt="2020-02-05T11:42:52.955" v="0"/>
        <pc:sldMkLst>
          <pc:docMk/>
          <pc:sldMk cId="1001195027" sldId="362"/>
        </pc:sldMkLst>
        <pc:picChg chg="mod">
          <ac:chgData name="FORTE Robert [Southern River College]" userId="fb834569-7589-4a7a-8d6a-f95d2d5f36a3" providerId="ADAL" clId="{7153991D-B63B-47BA-ABDA-F8BF1370EC0C}" dt="2020-02-05T11:42:52.955" v="0"/>
          <ac:picMkLst>
            <pc:docMk/>
            <pc:sldMk cId="1001195027" sldId="362"/>
            <ac:picMk id="3" creationId="{3396D6D6-185D-4B30-B0A3-BD0E7F7A09FE}"/>
          </ac:picMkLst>
        </pc:picChg>
      </pc:sldChg>
      <pc:sldChg chg="modSp">
        <pc:chgData name="FORTE Robert [Southern River College]" userId="fb834569-7589-4a7a-8d6a-f95d2d5f36a3" providerId="ADAL" clId="{7153991D-B63B-47BA-ABDA-F8BF1370EC0C}" dt="2020-02-05T11:42:52.955" v="0"/>
        <pc:sldMkLst>
          <pc:docMk/>
          <pc:sldMk cId="1885324322" sldId="363"/>
        </pc:sldMkLst>
        <pc:picChg chg="mod">
          <ac:chgData name="FORTE Robert [Southern River College]" userId="fb834569-7589-4a7a-8d6a-f95d2d5f36a3" providerId="ADAL" clId="{7153991D-B63B-47BA-ABDA-F8BF1370EC0C}" dt="2020-02-05T11:42:52.955" v="0"/>
          <ac:picMkLst>
            <pc:docMk/>
            <pc:sldMk cId="1885324322" sldId="363"/>
            <ac:picMk id="3" creationId="{04B9B513-8D5C-4F1F-8BB5-2223D5E36196}"/>
          </ac:picMkLst>
        </pc:picChg>
      </pc:sldChg>
      <pc:sldChg chg="modSp">
        <pc:chgData name="FORTE Robert [Southern River College]" userId="fb834569-7589-4a7a-8d6a-f95d2d5f36a3" providerId="ADAL" clId="{7153991D-B63B-47BA-ABDA-F8BF1370EC0C}" dt="2020-02-05T11:42:52.955" v="0"/>
        <pc:sldMkLst>
          <pc:docMk/>
          <pc:sldMk cId="1180018023" sldId="364"/>
        </pc:sldMkLst>
        <pc:picChg chg="mod">
          <ac:chgData name="FORTE Robert [Southern River College]" userId="fb834569-7589-4a7a-8d6a-f95d2d5f36a3" providerId="ADAL" clId="{7153991D-B63B-47BA-ABDA-F8BF1370EC0C}" dt="2020-02-05T11:42:52.955" v="0"/>
          <ac:picMkLst>
            <pc:docMk/>
            <pc:sldMk cId="1180018023" sldId="364"/>
            <ac:picMk id="3" creationId="{270DBC96-9FCD-4228-BF92-59EF2E9666FB}"/>
          </ac:picMkLst>
        </pc:picChg>
      </pc:sldChg>
      <pc:sldChg chg="modSp">
        <pc:chgData name="FORTE Robert [Southern River College]" userId="fb834569-7589-4a7a-8d6a-f95d2d5f36a3" providerId="ADAL" clId="{7153991D-B63B-47BA-ABDA-F8BF1370EC0C}" dt="2020-02-05T11:42:52.955" v="0"/>
        <pc:sldMkLst>
          <pc:docMk/>
          <pc:sldMk cId="4259127093" sldId="365"/>
        </pc:sldMkLst>
        <pc:picChg chg="mod">
          <ac:chgData name="FORTE Robert [Southern River College]" userId="fb834569-7589-4a7a-8d6a-f95d2d5f36a3" providerId="ADAL" clId="{7153991D-B63B-47BA-ABDA-F8BF1370EC0C}" dt="2020-02-05T11:42:52.955" v="0"/>
          <ac:picMkLst>
            <pc:docMk/>
            <pc:sldMk cId="4259127093" sldId="365"/>
            <ac:picMk id="3" creationId="{030D9EEC-E287-4BBB-9CED-42218BEF66EE}"/>
          </ac:picMkLst>
        </pc:picChg>
      </pc:sldChg>
      <pc:sldChg chg="add del ord">
        <pc:chgData name="FORTE Robert [Southern River College]" userId="fb834569-7589-4a7a-8d6a-f95d2d5f36a3" providerId="ADAL" clId="{7153991D-B63B-47BA-ABDA-F8BF1370EC0C}" dt="2020-02-05T11:43:43.226" v="5" actId="2696"/>
        <pc:sldMkLst>
          <pc:docMk/>
          <pc:sldMk cId="3276781957" sldId="366"/>
        </pc:sldMkLst>
      </pc:sldChg>
      <pc:sldMasterChg chg="modSp modSldLayout">
        <pc:chgData name="FORTE Robert [Southern River College]" userId="fb834569-7589-4a7a-8d6a-f95d2d5f36a3" providerId="ADAL" clId="{7153991D-B63B-47BA-ABDA-F8BF1370EC0C}" dt="2020-02-05T11:42:52.955" v="0"/>
        <pc:sldMasterMkLst>
          <pc:docMk/>
          <pc:sldMasterMk cId="674573759" sldId="2147483660"/>
        </pc:sldMasterMkLst>
        <pc:spChg chg="mod">
          <ac:chgData name="FORTE Robert [Southern River College]" userId="fb834569-7589-4a7a-8d6a-f95d2d5f36a3" providerId="ADAL" clId="{7153991D-B63B-47BA-ABDA-F8BF1370EC0C}" dt="2020-02-05T11:42:52.955" v="0"/>
          <ac:spMkLst>
            <pc:docMk/>
            <pc:sldMasterMk cId="674573759" sldId="2147483660"/>
            <ac:spMk id="2" creationId="{00000000-0000-0000-0000-000000000000}"/>
          </ac:spMkLst>
        </pc:spChg>
        <pc:spChg chg="mod">
          <ac:chgData name="FORTE Robert [Southern River College]" userId="fb834569-7589-4a7a-8d6a-f95d2d5f36a3" providerId="ADAL" clId="{7153991D-B63B-47BA-ABDA-F8BF1370EC0C}" dt="2020-02-05T11:42:52.955" v="0"/>
          <ac:spMkLst>
            <pc:docMk/>
            <pc:sldMasterMk cId="674573759" sldId="2147483660"/>
            <ac:spMk id="3" creationId="{00000000-0000-0000-0000-000000000000}"/>
          </ac:spMkLst>
        </pc:spChg>
        <pc:spChg chg="mod">
          <ac:chgData name="FORTE Robert [Southern River College]" userId="fb834569-7589-4a7a-8d6a-f95d2d5f36a3" providerId="ADAL" clId="{7153991D-B63B-47BA-ABDA-F8BF1370EC0C}" dt="2020-02-05T11:42:52.955" v="0"/>
          <ac:spMkLst>
            <pc:docMk/>
            <pc:sldMasterMk cId="674573759" sldId="2147483660"/>
            <ac:spMk id="4" creationId="{00000000-0000-0000-0000-000000000000}"/>
          </ac:spMkLst>
        </pc:spChg>
        <pc:spChg chg="mod">
          <ac:chgData name="FORTE Robert [Southern River College]" userId="fb834569-7589-4a7a-8d6a-f95d2d5f36a3" providerId="ADAL" clId="{7153991D-B63B-47BA-ABDA-F8BF1370EC0C}" dt="2020-02-05T11:42:52.955" v="0"/>
          <ac:spMkLst>
            <pc:docMk/>
            <pc:sldMasterMk cId="674573759" sldId="2147483660"/>
            <ac:spMk id="5" creationId="{00000000-0000-0000-0000-000000000000}"/>
          </ac:spMkLst>
        </pc:spChg>
        <pc:spChg chg="mod">
          <ac:chgData name="FORTE Robert [Southern River College]" userId="fb834569-7589-4a7a-8d6a-f95d2d5f36a3" providerId="ADAL" clId="{7153991D-B63B-47BA-ABDA-F8BF1370EC0C}" dt="2020-02-05T11:42:52.955" v="0"/>
          <ac:spMkLst>
            <pc:docMk/>
            <pc:sldMasterMk cId="674573759" sldId="2147483660"/>
            <ac:spMk id="6" creationId="{00000000-0000-0000-0000-000000000000}"/>
          </ac:spMkLst>
        </pc:spChg>
        <pc:sldLayoutChg chg="modSp">
          <pc:chgData name="FORTE Robert [Southern River College]" userId="fb834569-7589-4a7a-8d6a-f95d2d5f36a3" providerId="ADAL" clId="{7153991D-B63B-47BA-ABDA-F8BF1370EC0C}" dt="2020-02-05T11:42:52.955" v="0"/>
          <pc:sldLayoutMkLst>
            <pc:docMk/>
            <pc:sldMasterMk cId="674573759" sldId="2147483660"/>
            <pc:sldLayoutMk cId="784726746" sldId="2147483661"/>
          </pc:sldLayoutMkLst>
          <pc:spChg chg="mod">
            <ac:chgData name="FORTE Robert [Southern River College]" userId="fb834569-7589-4a7a-8d6a-f95d2d5f36a3" providerId="ADAL" clId="{7153991D-B63B-47BA-ABDA-F8BF1370EC0C}" dt="2020-02-05T11:42:52.955" v="0"/>
            <ac:spMkLst>
              <pc:docMk/>
              <pc:sldMasterMk cId="674573759" sldId="2147483660"/>
              <pc:sldLayoutMk cId="784726746" sldId="2147483661"/>
              <ac:spMk id="2" creationId="{00000000-0000-0000-0000-000000000000}"/>
            </ac:spMkLst>
          </pc:spChg>
          <pc:spChg chg="mod">
            <ac:chgData name="FORTE Robert [Southern River College]" userId="fb834569-7589-4a7a-8d6a-f95d2d5f36a3" providerId="ADAL" clId="{7153991D-B63B-47BA-ABDA-F8BF1370EC0C}" dt="2020-02-05T11:42:52.955" v="0"/>
            <ac:spMkLst>
              <pc:docMk/>
              <pc:sldMasterMk cId="674573759" sldId="2147483660"/>
              <pc:sldLayoutMk cId="784726746" sldId="2147483661"/>
              <ac:spMk id="3" creationId="{00000000-0000-0000-0000-000000000000}"/>
            </ac:spMkLst>
          </pc:spChg>
        </pc:sldLayoutChg>
        <pc:sldLayoutChg chg="modSp">
          <pc:chgData name="FORTE Robert [Southern River College]" userId="fb834569-7589-4a7a-8d6a-f95d2d5f36a3" providerId="ADAL" clId="{7153991D-B63B-47BA-ABDA-F8BF1370EC0C}" dt="2020-02-05T11:42:52.955" v="0"/>
          <pc:sldLayoutMkLst>
            <pc:docMk/>
            <pc:sldMasterMk cId="674573759" sldId="2147483660"/>
            <pc:sldLayoutMk cId="720370878" sldId="2147483663"/>
          </pc:sldLayoutMkLst>
          <pc:spChg chg="mod">
            <ac:chgData name="FORTE Robert [Southern River College]" userId="fb834569-7589-4a7a-8d6a-f95d2d5f36a3" providerId="ADAL" clId="{7153991D-B63B-47BA-ABDA-F8BF1370EC0C}" dt="2020-02-05T11:42:52.955" v="0"/>
            <ac:spMkLst>
              <pc:docMk/>
              <pc:sldMasterMk cId="674573759" sldId="2147483660"/>
              <pc:sldLayoutMk cId="720370878" sldId="2147483663"/>
              <ac:spMk id="2" creationId="{00000000-0000-0000-0000-000000000000}"/>
            </ac:spMkLst>
          </pc:spChg>
          <pc:spChg chg="mod">
            <ac:chgData name="FORTE Robert [Southern River College]" userId="fb834569-7589-4a7a-8d6a-f95d2d5f36a3" providerId="ADAL" clId="{7153991D-B63B-47BA-ABDA-F8BF1370EC0C}" dt="2020-02-05T11:42:52.955" v="0"/>
            <ac:spMkLst>
              <pc:docMk/>
              <pc:sldMasterMk cId="674573759" sldId="2147483660"/>
              <pc:sldLayoutMk cId="720370878" sldId="2147483663"/>
              <ac:spMk id="3" creationId="{00000000-0000-0000-0000-000000000000}"/>
            </ac:spMkLst>
          </pc:spChg>
        </pc:sldLayoutChg>
        <pc:sldLayoutChg chg="modSp">
          <pc:chgData name="FORTE Robert [Southern River College]" userId="fb834569-7589-4a7a-8d6a-f95d2d5f36a3" providerId="ADAL" clId="{7153991D-B63B-47BA-ABDA-F8BF1370EC0C}" dt="2020-02-05T11:42:52.955" v="0"/>
          <pc:sldLayoutMkLst>
            <pc:docMk/>
            <pc:sldMasterMk cId="674573759" sldId="2147483660"/>
            <pc:sldLayoutMk cId="4083940974" sldId="2147483664"/>
          </pc:sldLayoutMkLst>
          <pc:spChg chg="mod">
            <ac:chgData name="FORTE Robert [Southern River College]" userId="fb834569-7589-4a7a-8d6a-f95d2d5f36a3" providerId="ADAL" clId="{7153991D-B63B-47BA-ABDA-F8BF1370EC0C}" dt="2020-02-05T11:42:52.955" v="0"/>
            <ac:spMkLst>
              <pc:docMk/>
              <pc:sldMasterMk cId="674573759" sldId="2147483660"/>
              <pc:sldLayoutMk cId="4083940974" sldId="2147483664"/>
              <ac:spMk id="3" creationId="{00000000-0000-0000-0000-000000000000}"/>
            </ac:spMkLst>
          </pc:spChg>
          <pc:spChg chg="mod">
            <ac:chgData name="FORTE Robert [Southern River College]" userId="fb834569-7589-4a7a-8d6a-f95d2d5f36a3" providerId="ADAL" clId="{7153991D-B63B-47BA-ABDA-F8BF1370EC0C}" dt="2020-02-05T11:42:52.955" v="0"/>
            <ac:spMkLst>
              <pc:docMk/>
              <pc:sldMasterMk cId="674573759" sldId="2147483660"/>
              <pc:sldLayoutMk cId="4083940974" sldId="2147483664"/>
              <ac:spMk id="4" creationId="{00000000-0000-0000-0000-000000000000}"/>
            </ac:spMkLst>
          </pc:spChg>
        </pc:sldLayoutChg>
        <pc:sldLayoutChg chg="modSp">
          <pc:chgData name="FORTE Robert [Southern River College]" userId="fb834569-7589-4a7a-8d6a-f95d2d5f36a3" providerId="ADAL" clId="{7153991D-B63B-47BA-ABDA-F8BF1370EC0C}" dt="2020-02-05T11:42:52.955" v="0"/>
          <pc:sldLayoutMkLst>
            <pc:docMk/>
            <pc:sldMasterMk cId="674573759" sldId="2147483660"/>
            <pc:sldLayoutMk cId="542550484" sldId="2147483665"/>
          </pc:sldLayoutMkLst>
          <pc:spChg chg="mod">
            <ac:chgData name="FORTE Robert [Southern River College]" userId="fb834569-7589-4a7a-8d6a-f95d2d5f36a3" providerId="ADAL" clId="{7153991D-B63B-47BA-ABDA-F8BF1370EC0C}" dt="2020-02-05T11:42:52.955" v="0"/>
            <ac:spMkLst>
              <pc:docMk/>
              <pc:sldMasterMk cId="674573759" sldId="2147483660"/>
              <pc:sldLayoutMk cId="542550484" sldId="2147483665"/>
              <ac:spMk id="2" creationId="{00000000-0000-0000-0000-000000000000}"/>
            </ac:spMkLst>
          </pc:spChg>
          <pc:spChg chg="mod">
            <ac:chgData name="FORTE Robert [Southern River College]" userId="fb834569-7589-4a7a-8d6a-f95d2d5f36a3" providerId="ADAL" clId="{7153991D-B63B-47BA-ABDA-F8BF1370EC0C}" dt="2020-02-05T11:42:52.955" v="0"/>
            <ac:spMkLst>
              <pc:docMk/>
              <pc:sldMasterMk cId="674573759" sldId="2147483660"/>
              <pc:sldLayoutMk cId="542550484" sldId="2147483665"/>
              <ac:spMk id="3" creationId="{00000000-0000-0000-0000-000000000000}"/>
            </ac:spMkLst>
          </pc:spChg>
          <pc:spChg chg="mod">
            <ac:chgData name="FORTE Robert [Southern River College]" userId="fb834569-7589-4a7a-8d6a-f95d2d5f36a3" providerId="ADAL" clId="{7153991D-B63B-47BA-ABDA-F8BF1370EC0C}" dt="2020-02-05T11:42:52.955" v="0"/>
            <ac:spMkLst>
              <pc:docMk/>
              <pc:sldMasterMk cId="674573759" sldId="2147483660"/>
              <pc:sldLayoutMk cId="542550484" sldId="2147483665"/>
              <ac:spMk id="4" creationId="{00000000-0000-0000-0000-000000000000}"/>
            </ac:spMkLst>
          </pc:spChg>
          <pc:spChg chg="mod">
            <ac:chgData name="FORTE Robert [Southern River College]" userId="fb834569-7589-4a7a-8d6a-f95d2d5f36a3" providerId="ADAL" clId="{7153991D-B63B-47BA-ABDA-F8BF1370EC0C}" dt="2020-02-05T11:42:52.955" v="0"/>
            <ac:spMkLst>
              <pc:docMk/>
              <pc:sldMasterMk cId="674573759" sldId="2147483660"/>
              <pc:sldLayoutMk cId="542550484" sldId="2147483665"/>
              <ac:spMk id="5" creationId="{00000000-0000-0000-0000-000000000000}"/>
            </ac:spMkLst>
          </pc:spChg>
          <pc:spChg chg="mod">
            <ac:chgData name="FORTE Robert [Southern River College]" userId="fb834569-7589-4a7a-8d6a-f95d2d5f36a3" providerId="ADAL" clId="{7153991D-B63B-47BA-ABDA-F8BF1370EC0C}" dt="2020-02-05T11:42:52.955" v="0"/>
            <ac:spMkLst>
              <pc:docMk/>
              <pc:sldMasterMk cId="674573759" sldId="2147483660"/>
              <pc:sldLayoutMk cId="542550484" sldId="2147483665"/>
              <ac:spMk id="6" creationId="{00000000-0000-0000-0000-000000000000}"/>
            </ac:spMkLst>
          </pc:spChg>
        </pc:sldLayoutChg>
        <pc:sldLayoutChg chg="modSp">
          <pc:chgData name="FORTE Robert [Southern River College]" userId="fb834569-7589-4a7a-8d6a-f95d2d5f36a3" providerId="ADAL" clId="{7153991D-B63B-47BA-ABDA-F8BF1370EC0C}" dt="2020-02-05T11:42:52.955" v="0"/>
          <pc:sldLayoutMkLst>
            <pc:docMk/>
            <pc:sldMasterMk cId="674573759" sldId="2147483660"/>
            <pc:sldLayoutMk cId="1419899023" sldId="2147483668"/>
          </pc:sldLayoutMkLst>
          <pc:spChg chg="mod">
            <ac:chgData name="FORTE Robert [Southern River College]" userId="fb834569-7589-4a7a-8d6a-f95d2d5f36a3" providerId="ADAL" clId="{7153991D-B63B-47BA-ABDA-F8BF1370EC0C}" dt="2020-02-05T11:42:52.955" v="0"/>
            <ac:spMkLst>
              <pc:docMk/>
              <pc:sldMasterMk cId="674573759" sldId="2147483660"/>
              <pc:sldLayoutMk cId="1419899023" sldId="2147483668"/>
              <ac:spMk id="2" creationId="{00000000-0000-0000-0000-000000000000}"/>
            </ac:spMkLst>
          </pc:spChg>
          <pc:spChg chg="mod">
            <ac:chgData name="FORTE Robert [Southern River College]" userId="fb834569-7589-4a7a-8d6a-f95d2d5f36a3" providerId="ADAL" clId="{7153991D-B63B-47BA-ABDA-F8BF1370EC0C}" dt="2020-02-05T11:42:52.955" v="0"/>
            <ac:spMkLst>
              <pc:docMk/>
              <pc:sldMasterMk cId="674573759" sldId="2147483660"/>
              <pc:sldLayoutMk cId="1419899023" sldId="2147483668"/>
              <ac:spMk id="3" creationId="{00000000-0000-0000-0000-000000000000}"/>
            </ac:spMkLst>
          </pc:spChg>
          <pc:spChg chg="mod">
            <ac:chgData name="FORTE Robert [Southern River College]" userId="fb834569-7589-4a7a-8d6a-f95d2d5f36a3" providerId="ADAL" clId="{7153991D-B63B-47BA-ABDA-F8BF1370EC0C}" dt="2020-02-05T11:42:52.955" v="0"/>
            <ac:spMkLst>
              <pc:docMk/>
              <pc:sldMasterMk cId="674573759" sldId="2147483660"/>
              <pc:sldLayoutMk cId="1419899023" sldId="2147483668"/>
              <ac:spMk id="4" creationId="{00000000-0000-0000-0000-000000000000}"/>
            </ac:spMkLst>
          </pc:spChg>
        </pc:sldLayoutChg>
        <pc:sldLayoutChg chg="modSp">
          <pc:chgData name="FORTE Robert [Southern River College]" userId="fb834569-7589-4a7a-8d6a-f95d2d5f36a3" providerId="ADAL" clId="{7153991D-B63B-47BA-ABDA-F8BF1370EC0C}" dt="2020-02-05T11:42:52.955" v="0"/>
          <pc:sldLayoutMkLst>
            <pc:docMk/>
            <pc:sldMasterMk cId="674573759" sldId="2147483660"/>
            <pc:sldLayoutMk cId="3267074665" sldId="2147483669"/>
          </pc:sldLayoutMkLst>
          <pc:spChg chg="mod">
            <ac:chgData name="FORTE Robert [Southern River College]" userId="fb834569-7589-4a7a-8d6a-f95d2d5f36a3" providerId="ADAL" clId="{7153991D-B63B-47BA-ABDA-F8BF1370EC0C}" dt="2020-02-05T11:42:52.955" v="0"/>
            <ac:spMkLst>
              <pc:docMk/>
              <pc:sldMasterMk cId="674573759" sldId="2147483660"/>
              <pc:sldLayoutMk cId="3267074665" sldId="2147483669"/>
              <ac:spMk id="2" creationId="{00000000-0000-0000-0000-000000000000}"/>
            </ac:spMkLst>
          </pc:spChg>
          <pc:spChg chg="mod">
            <ac:chgData name="FORTE Robert [Southern River College]" userId="fb834569-7589-4a7a-8d6a-f95d2d5f36a3" providerId="ADAL" clId="{7153991D-B63B-47BA-ABDA-F8BF1370EC0C}" dt="2020-02-05T11:42:52.955" v="0"/>
            <ac:spMkLst>
              <pc:docMk/>
              <pc:sldMasterMk cId="674573759" sldId="2147483660"/>
              <pc:sldLayoutMk cId="3267074665" sldId="2147483669"/>
              <ac:spMk id="3" creationId="{00000000-0000-0000-0000-000000000000}"/>
            </ac:spMkLst>
          </pc:spChg>
          <pc:spChg chg="mod">
            <ac:chgData name="FORTE Robert [Southern River College]" userId="fb834569-7589-4a7a-8d6a-f95d2d5f36a3" providerId="ADAL" clId="{7153991D-B63B-47BA-ABDA-F8BF1370EC0C}" dt="2020-02-05T11:42:52.955" v="0"/>
            <ac:spMkLst>
              <pc:docMk/>
              <pc:sldMasterMk cId="674573759" sldId="2147483660"/>
              <pc:sldLayoutMk cId="3267074665" sldId="2147483669"/>
              <ac:spMk id="4" creationId="{00000000-0000-0000-0000-000000000000}"/>
            </ac:spMkLst>
          </pc:spChg>
        </pc:sldLayoutChg>
        <pc:sldLayoutChg chg="modSp">
          <pc:chgData name="FORTE Robert [Southern River College]" userId="fb834569-7589-4a7a-8d6a-f95d2d5f36a3" providerId="ADAL" clId="{7153991D-B63B-47BA-ABDA-F8BF1370EC0C}" dt="2020-02-05T11:42:52.955" v="0"/>
          <pc:sldLayoutMkLst>
            <pc:docMk/>
            <pc:sldMasterMk cId="674573759" sldId="2147483660"/>
            <pc:sldLayoutMk cId="25101056" sldId="2147483671"/>
          </pc:sldLayoutMkLst>
          <pc:spChg chg="mod">
            <ac:chgData name="FORTE Robert [Southern River College]" userId="fb834569-7589-4a7a-8d6a-f95d2d5f36a3" providerId="ADAL" clId="{7153991D-B63B-47BA-ABDA-F8BF1370EC0C}" dt="2020-02-05T11:42:52.955" v="0"/>
            <ac:spMkLst>
              <pc:docMk/>
              <pc:sldMasterMk cId="674573759" sldId="2147483660"/>
              <pc:sldLayoutMk cId="25101056" sldId="2147483671"/>
              <ac:spMk id="2" creationId="{00000000-0000-0000-0000-000000000000}"/>
            </ac:spMkLst>
          </pc:spChg>
          <pc:spChg chg="mod">
            <ac:chgData name="FORTE Robert [Southern River College]" userId="fb834569-7589-4a7a-8d6a-f95d2d5f36a3" providerId="ADAL" clId="{7153991D-B63B-47BA-ABDA-F8BF1370EC0C}" dt="2020-02-05T11:42:52.955" v="0"/>
            <ac:spMkLst>
              <pc:docMk/>
              <pc:sldMasterMk cId="674573759" sldId="2147483660"/>
              <pc:sldLayoutMk cId="25101056" sldId="2147483671"/>
              <ac:spMk id="3" creationId="{00000000-0000-0000-0000-000000000000}"/>
            </ac:spMkLst>
          </pc:spChg>
        </pc:sldLayoutChg>
      </pc:sldMasterChg>
      <pc:sldMasterChg chg="modSldLayout">
        <pc:chgData name="FORTE Robert [Southern River College]" userId="fb834569-7589-4a7a-8d6a-f95d2d5f36a3" providerId="ADAL" clId="{7153991D-B63B-47BA-ABDA-F8BF1370EC0C}" dt="2020-02-05T11:54:25.199" v="550"/>
        <pc:sldMasterMkLst>
          <pc:docMk/>
          <pc:sldMasterMk cId="874429391" sldId="2147483685"/>
        </pc:sldMasterMkLst>
        <pc:sldLayoutChg chg="delSp">
          <pc:chgData name="FORTE Robert [Southern River College]" userId="fb834569-7589-4a7a-8d6a-f95d2d5f36a3" providerId="ADAL" clId="{7153991D-B63B-47BA-ABDA-F8BF1370EC0C}" dt="2020-02-05T11:54:25.199" v="550"/>
          <pc:sldLayoutMkLst>
            <pc:docMk/>
            <pc:sldMasterMk cId="874429391" sldId="2147483685"/>
            <pc:sldLayoutMk cId="1348666999" sldId="2147483697"/>
          </pc:sldLayoutMkLst>
          <pc:spChg chg="del">
            <ac:chgData name="FORTE Robert [Southern River College]" userId="fb834569-7589-4a7a-8d6a-f95d2d5f36a3" providerId="ADAL" clId="{7153991D-B63B-47BA-ABDA-F8BF1370EC0C}" dt="2020-02-05T11:54:25.199" v="550"/>
            <ac:spMkLst>
              <pc:docMk/>
              <pc:sldMasterMk cId="874429391" sldId="2147483685"/>
              <pc:sldLayoutMk cId="1348666999" sldId="2147483697"/>
              <ac:spMk id="18" creationId="{00000000-0000-0000-0000-000000000000}"/>
            </ac:spMkLst>
          </pc:spChg>
        </pc:sldLayoutChg>
      </pc:sldMasterChg>
    </pc:docChg>
  </pc:docChgLst>
  <pc:docChgLst>
    <pc:chgData name="BAKER Mark [Southern River College]" userId="528937f1-e0e3-4bb2-8fd0-7e06c1154cbb" providerId="ADAL" clId="{384BC361-4556-44BE-93EE-535C062DF507}"/>
    <pc:docChg chg="addSld delSld modSld">
      <pc:chgData name="BAKER Mark [Southern River College]" userId="528937f1-e0e3-4bb2-8fd0-7e06c1154cbb" providerId="ADAL" clId="{384BC361-4556-44BE-93EE-535C062DF507}" dt="2022-02-06T04:53:07.673" v="1"/>
      <pc:docMkLst>
        <pc:docMk/>
      </pc:docMkLst>
      <pc:sldChg chg="add">
        <pc:chgData name="BAKER Mark [Southern River College]" userId="528937f1-e0e3-4bb2-8fd0-7e06c1154cbb" providerId="ADAL" clId="{384BC361-4556-44BE-93EE-535C062DF507}" dt="2022-02-06T04:53:07.673" v="1"/>
        <pc:sldMkLst>
          <pc:docMk/>
          <pc:sldMk cId="3297917020" sldId="259"/>
        </pc:sldMkLst>
      </pc:sldChg>
      <pc:sldChg chg="del">
        <pc:chgData name="BAKER Mark [Southern River College]" userId="528937f1-e0e3-4bb2-8fd0-7e06c1154cbb" providerId="ADAL" clId="{384BC361-4556-44BE-93EE-535C062DF507}" dt="2022-02-06T04:52:44.791" v="0" actId="47"/>
        <pc:sldMkLst>
          <pc:docMk/>
          <pc:sldMk cId="828480948" sldId="317"/>
        </pc:sldMkLst>
      </pc:sldChg>
      <pc:sldMasterChg chg="delSldLayout">
        <pc:chgData name="BAKER Mark [Southern River College]" userId="528937f1-e0e3-4bb2-8fd0-7e06c1154cbb" providerId="ADAL" clId="{384BC361-4556-44BE-93EE-535C062DF507}" dt="2022-02-06T04:52:44.791" v="0" actId="47"/>
        <pc:sldMasterMkLst>
          <pc:docMk/>
          <pc:sldMasterMk cId="874429391" sldId="2147483685"/>
        </pc:sldMasterMkLst>
        <pc:sldLayoutChg chg="del">
          <pc:chgData name="BAKER Mark [Southern River College]" userId="528937f1-e0e3-4bb2-8fd0-7e06c1154cbb" providerId="ADAL" clId="{384BC361-4556-44BE-93EE-535C062DF507}" dt="2022-02-06T04:52:44.791" v="0" actId="47"/>
          <pc:sldLayoutMkLst>
            <pc:docMk/>
            <pc:sldMasterMk cId="874429391" sldId="2147483685"/>
            <pc:sldLayoutMk cId="1348666999" sldId="2147483697"/>
          </pc:sldLayoutMkLst>
        </pc:sldLayoutChg>
      </pc:sldMasterChg>
    </pc:docChg>
  </pc:docChgLst>
  <pc:docChgLst>
    <pc:chgData name="FORTE Robert [Southern River College]" userId="S::robert.forte@education.wa.edu.au::fb834569-7589-4a7a-8d6a-f95d2d5f36a3" providerId="AD" clId="Web-{A5F8A3E4-CE7D-FADF-5706-ACA4C340071F}"/>
    <pc:docChg chg="modSld">
      <pc:chgData name="FORTE Robert [Southern River College]" userId="S::robert.forte@education.wa.edu.au::fb834569-7589-4a7a-8d6a-f95d2d5f36a3" providerId="AD" clId="Web-{A5F8A3E4-CE7D-FADF-5706-ACA4C340071F}" dt="2020-02-05T11:56:32.833" v="7" actId="14100"/>
      <pc:docMkLst>
        <pc:docMk/>
      </pc:docMkLst>
      <pc:sldChg chg="modSp">
        <pc:chgData name="FORTE Robert [Southern River College]" userId="S::robert.forte@education.wa.edu.au::fb834569-7589-4a7a-8d6a-f95d2d5f36a3" providerId="AD" clId="Web-{A5F8A3E4-CE7D-FADF-5706-ACA4C340071F}" dt="2020-02-05T11:56:32.833" v="7" actId="14100"/>
        <pc:sldMkLst>
          <pc:docMk/>
          <pc:sldMk cId="828480948" sldId="317"/>
        </pc:sldMkLst>
        <pc:spChg chg="mod">
          <ac:chgData name="FORTE Robert [Southern River College]" userId="S::robert.forte@education.wa.edu.au::fb834569-7589-4a7a-8d6a-f95d2d5f36a3" providerId="AD" clId="Web-{A5F8A3E4-CE7D-FADF-5706-ACA4C340071F}" dt="2020-02-05T11:56:25.302" v="4" actId="20577"/>
          <ac:spMkLst>
            <pc:docMk/>
            <pc:sldMk cId="828480948" sldId="317"/>
            <ac:spMk id="4" creationId="{486402FE-D4AD-41DD-8C10-C7B481D2A739}"/>
          </ac:spMkLst>
        </pc:spChg>
        <pc:cxnChg chg="mod">
          <ac:chgData name="FORTE Robert [Southern River College]" userId="S::robert.forte@education.wa.edu.au::fb834569-7589-4a7a-8d6a-f95d2d5f36a3" providerId="AD" clId="Web-{A5F8A3E4-CE7D-FADF-5706-ACA4C340071F}" dt="2020-02-05T11:56:32.833" v="7" actId="14100"/>
          <ac:cxnSpMkLst>
            <pc:docMk/>
            <pc:sldMk cId="828480948" sldId="317"/>
            <ac:cxnSpMk id="10" creationId="{72250AB1-A82F-4E00-BB70-7023EB596DE5}"/>
          </ac:cxnSpMkLst>
        </pc:cxnChg>
      </pc:sldChg>
    </pc:docChg>
  </pc:docChgLst>
  <pc:docChgLst>
    <pc:chgData name="FORTE Robert [Southern River College]" userId="S::robert.forte@education.wa.edu.au::fb834569-7589-4a7a-8d6a-f95d2d5f36a3" providerId="AD" clId="Web-{15E8404A-2174-A6AF-BDF0-FB804D1CCB5D}"/>
    <pc:docChg chg="addSld delSld sldOrd">
      <pc:chgData name="FORTE Robert [Southern River College]" userId="S::robert.forte@education.wa.edu.au::fb834569-7589-4a7a-8d6a-f95d2d5f36a3" providerId="AD" clId="Web-{15E8404A-2174-A6AF-BDF0-FB804D1CCB5D}" dt="2020-02-05T11:42:45.839" v="2"/>
      <pc:docMkLst>
        <pc:docMk/>
      </pc:docMkLst>
      <pc:sldChg chg="new del ord">
        <pc:chgData name="FORTE Robert [Southern River College]" userId="S::robert.forte@education.wa.edu.au::fb834569-7589-4a7a-8d6a-f95d2d5f36a3" providerId="AD" clId="Web-{15E8404A-2174-A6AF-BDF0-FB804D1CCB5D}" dt="2020-02-05T11:42:45.839" v="2"/>
        <pc:sldMkLst>
          <pc:docMk/>
          <pc:sldMk cId="3312630706" sldId="3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0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6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7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arning Goal Sim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610586-1121-E545-B9A3-243F30D950DD}"/>
              </a:ext>
            </a:extLst>
          </p:cNvPr>
          <p:cNvSpPr txBox="1"/>
          <p:nvPr userDrawn="1"/>
        </p:nvSpPr>
        <p:spPr>
          <a:xfrm>
            <a:off x="295218" y="1011383"/>
            <a:ext cx="2364855" cy="538446"/>
          </a:xfrm>
          <a:prstGeom prst="rect">
            <a:avLst/>
          </a:prstGeom>
          <a:solidFill>
            <a:srgbClr val="2E546D"/>
          </a:solidFill>
        </p:spPr>
        <p:txBody>
          <a:bodyPr wrap="square" rtlCol="0" anchor="ctr">
            <a:noAutofit/>
          </a:bodyPr>
          <a:lstStyle/>
          <a:p>
            <a:r>
              <a:rPr lang="en-US" sz="2400" b="1" i="0" dirty="0">
                <a:solidFill>
                  <a:srgbClr val="FBCA58"/>
                </a:solidFill>
                <a:latin typeface="Century Gothic" panose="020B0502020202020204" pitchFamily="34" charset="0"/>
                <a:cs typeface="Futura Medium" panose="020B0602020204020303" pitchFamily="34" charset="-79"/>
              </a:rPr>
              <a:t>Learning Goal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92EDFBF-1AC7-4849-AEE9-9746296E15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274" y="1549400"/>
            <a:ext cx="11601508" cy="2929609"/>
          </a:xfrm>
          <a:prstGeom prst="rect">
            <a:avLst/>
          </a:prstGeom>
          <a:solidFill>
            <a:srgbClr val="2E546D"/>
          </a:solidFill>
          <a:ln>
            <a:noFill/>
          </a:ln>
        </p:spPr>
        <p:txBody>
          <a:bodyPr tIns="144000" bIns="0"/>
          <a:lstStyle>
            <a:lvl1pPr marL="0" indent="0">
              <a:buNone/>
              <a:defRPr sz="6000" b="1" i="0">
                <a:solidFill>
                  <a:schemeClr val="bg1"/>
                </a:solidFill>
                <a:latin typeface="Century Gothic" panose="020B0502020202020204" pitchFamily="34" charset="0"/>
                <a:cs typeface="Futura Medium" panose="020B0602020204020303" pitchFamily="34" charset="-79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A statement describing what the students will be able to do by the end of the lesson.</a:t>
            </a:r>
          </a:p>
        </p:txBody>
      </p:sp>
    </p:spTree>
    <p:extLst>
      <p:ext uri="{BB962C8B-B14F-4D97-AF65-F5344CB8AC3E}">
        <p14:creationId xmlns:p14="http://schemas.microsoft.com/office/powerpoint/2010/main" val="31163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8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67E483F-82AF-46C4-BAE9-859798BDC1E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1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6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6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3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5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2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2/6/2022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5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67E483F-82AF-46C4-BAE9-859798BDC1E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2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7DE2D-885B-4DCC-A484-35DCF68973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understand the concept of heritable characteristics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C7C92-FEE1-42A1-97FF-F7D28645FC11}"/>
              </a:ext>
            </a:extLst>
          </p:cNvPr>
          <p:cNvSpPr txBox="1"/>
          <p:nvPr/>
        </p:nvSpPr>
        <p:spPr>
          <a:xfrm>
            <a:off x="387275" y="4644736"/>
            <a:ext cx="5431634" cy="1153391"/>
          </a:xfrm>
          <a:prstGeom prst="rect">
            <a:avLst/>
          </a:prstGeom>
          <a:solidFill>
            <a:srgbClr val="FBCA58"/>
          </a:solidFill>
          <a:ln>
            <a:noFill/>
          </a:ln>
        </p:spPr>
        <p:txBody>
          <a:bodyPr wrap="square" rtlCol="0" anchor="t" anchorCtr="0">
            <a:normAutofit/>
          </a:bodyPr>
          <a:lstStyle/>
          <a:p>
            <a:pPr algn="l"/>
            <a:r>
              <a:rPr lang="en-US" sz="2000" b="1" i="0" u="sng" dirty="0">
                <a:effectLst/>
                <a:latin typeface="Arial" panose="020B0604020202020204" pitchFamily="34" charset="0"/>
              </a:rPr>
              <a:t>Success Criteria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To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summarise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a scientific topic effectively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To explain the complexity of inheritance</a:t>
            </a:r>
          </a:p>
          <a:p>
            <a:pPr algn="l"/>
            <a:endParaRPr lang="en-US" sz="2000" b="1" i="0" u="sng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91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574705-FC2C-4EA4-B4D5-61B19AC32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5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58F9DE-3B2E-4BAA-993F-0397EF1F1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6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96D6D6-185D-4B30-B0A3-BD0E7F7A0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95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B9B513-8D5C-4F1F-8BB5-2223D5E36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24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0DBC96-9FCD-4228-BF92-59EF2E966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18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0D9EEC-E287-4BBB-9CED-42218BEF6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2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0E58F9-9C41-4211-92DC-F3BD399DB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0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13128F-54ED-4034-82DB-5DEA6795D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4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8AC253-49DF-4A92-8DB1-994958CAF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1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487303-7A29-4254-96FB-324575741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943C91-FCF4-490A-9C7D-898EF6D1F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4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3F298F-6B38-42AC-96F4-6EEB81F9E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2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EB3FB3-DF6F-4A07-BBF8-FE6685107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8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38133-9017-4853-B5B3-F5D775078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71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7EDAC78-046E-43E9-925A-4C9BF0A43A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14572A-F783-4820-A995-4F1B41CA76E0}"/>
</file>

<file path=customXml/itemProps3.xml><?xml version="1.0" encoding="utf-8"?>
<ds:datastoreItem xmlns:ds="http://schemas.openxmlformats.org/officeDocument/2006/customXml" ds:itemID="{C1E4CC69-C58F-4174-9B75-C6CD7E77CE2D}">
  <ds:schemaRefs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9b431887-e758-47f7-ae4c-5b008da7c39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929</TotalTime>
  <Words>21</Words>
  <Application>Microsoft Office PowerPoint</Application>
  <PresentationFormat>Widescreen</PresentationFormat>
  <Paragraphs>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Century Gothic</vt:lpstr>
      <vt:lpstr>Futura Medium</vt:lpstr>
      <vt:lpstr>Rockwell</vt:lpstr>
      <vt:lpstr>Rockwell Condensed</vt:lpstr>
      <vt:lpstr>Trebuchet MS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Karla</dc:creator>
  <cp:lastModifiedBy>BAKER Mark [Southern River College]</cp:lastModifiedBy>
  <cp:revision>268</cp:revision>
  <dcterms:created xsi:type="dcterms:W3CDTF">2017-05-31T20:37:51Z</dcterms:created>
  <dcterms:modified xsi:type="dcterms:W3CDTF">2022-02-06T04:53:19Z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3260700</vt:r8>
  </property>
  <property fmtid="{D5CDD505-2E9C-101B-9397-08002B2CF9AE}" pid="4" name="ComplianceAssetId">
    <vt:lpwstr/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xd_Signature">
    <vt:bool>false</vt:bool>
  </property>
</Properties>
</file>